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4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5.xml" ContentType="application/vnd.openxmlformats-officedocument.theme+xml"/>
  <Override PartName="/ppt/media/image7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729" r:id="rId3"/>
    <p:sldMasterId id="2147483805" r:id="rId4"/>
    <p:sldMasterId id="2147483848" r:id="rId5"/>
  </p:sldMasterIdLst>
  <p:sldIdLst>
    <p:sldId id="256" r:id="rId6"/>
    <p:sldId id="267" r:id="rId7"/>
    <p:sldId id="268" r:id="rId8"/>
    <p:sldId id="259" r:id="rId9"/>
    <p:sldId id="260" r:id="rId10"/>
    <p:sldId id="261" r:id="rId11"/>
    <p:sldId id="262" r:id="rId12"/>
    <p:sldId id="263" r:id="rId13"/>
    <p:sldId id="264" r:id="rId14"/>
    <p:sldId id="266" r:id="rId15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8932" y="2029006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807024" y="1860378"/>
            <a:ext cx="1594927" cy="282953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5036097" y="2284667"/>
            <a:ext cx="6297037" cy="352594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21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096000" cy="6935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1012501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4311216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7499866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0078127"/>
      </p:ext>
    </p:extLst>
  </p:cSld>
  <p:clrMapOvr>
    <a:masterClrMapping/>
  </p:clrMapOvr>
  <p:transition spd="med" advClick="0" advTm="200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586" y="1810374"/>
            <a:ext cx="12192000" cy="2674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97707" y="1369492"/>
            <a:ext cx="2317411" cy="470114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4"/>
            <a:ext cx="4691264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89" y="1379758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785672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9525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89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3"/>
            <a:ext cx="4691264" cy="470114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89" y="1379758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89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98798" y="1379758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98798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512940" y="1610183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97579" y="1610183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82218" y="1610183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366857" y="1610183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512940" y="3647486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97579" y="3647486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82218" y="3647486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366857" y="3647486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921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72" y="1358040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14019" y="1357169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464565" y="3688202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7157820"/>
      </p:ext>
    </p:extLst>
  </p:cSld>
  <p:clrMapOvr>
    <a:masterClrMapping/>
  </p:clrMapOvr>
  <p:transition spd="med" advClick="0" advTm="200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676606" y="173496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2481915" y="354471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4296542" y="173496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6101851" y="354471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7909352" y="173496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9721013" y="354471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493228773"/>
      </p:ext>
    </p:extLst>
  </p:cSld>
  <p:clrMapOvr>
    <a:masterClrMapping/>
  </p:clrMapOvr>
  <p:transition spd="med" advClick="0" advTm="200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602692" y="1760703"/>
            <a:ext cx="30480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155623" y="1778035"/>
            <a:ext cx="30480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8054877" y="1778035"/>
            <a:ext cx="30480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2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99716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294137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6890925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8446508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9899557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64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987946" y="1893463"/>
            <a:ext cx="2147420" cy="3579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48167" y="1893463"/>
            <a:ext cx="2147420" cy="3579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227727" y="1893463"/>
            <a:ext cx="2147420" cy="3579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712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29744" y="2139914"/>
            <a:ext cx="4288962" cy="3824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037523" y="4052248"/>
            <a:ext cx="2144481" cy="1912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207090" y="4052248"/>
            <a:ext cx="2144481" cy="1912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370385" y="4052248"/>
            <a:ext cx="2144481" cy="1912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783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40625" y="197342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414510" y="4418597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869645" y="197342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324780" y="4418597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779914" y="197342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93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65039" y="0"/>
            <a:ext cx="4026963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4026963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82521" y="1"/>
            <a:ext cx="4026963" cy="3429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82521" y="3488436"/>
            <a:ext cx="4026963" cy="336956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3441" y="1497147"/>
            <a:ext cx="2560320" cy="1739900"/>
          </a:xfrm>
          <a:prstGeom prst="rect">
            <a:avLst/>
          </a:prstGeom>
          <a:noFill/>
          <a:ln w="19050">
            <a:noFill/>
          </a:ln>
        </p:spPr>
        <p:txBody>
          <a:bodyPr tIns="0" bIns="487584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853441" y="3786282"/>
            <a:ext cx="2560320" cy="1739900"/>
          </a:xfrm>
          <a:prstGeom prst="rect">
            <a:avLst/>
          </a:prstGeom>
          <a:noFill/>
          <a:ln w="19050">
            <a:noFill/>
          </a:ln>
        </p:spPr>
        <p:txBody>
          <a:bodyPr tIns="0" bIns="487584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57600" y="1497147"/>
            <a:ext cx="2560320" cy="1739900"/>
          </a:xfrm>
          <a:prstGeom prst="rect">
            <a:avLst/>
          </a:prstGeom>
          <a:noFill/>
          <a:ln w="19050">
            <a:noFill/>
          </a:ln>
        </p:spPr>
        <p:txBody>
          <a:bodyPr tIns="0" bIns="487584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657600" y="3786282"/>
            <a:ext cx="2560320" cy="1739900"/>
          </a:xfrm>
          <a:prstGeom prst="rect">
            <a:avLst/>
          </a:prstGeom>
          <a:noFill/>
          <a:ln w="19050">
            <a:noFill/>
          </a:ln>
        </p:spPr>
        <p:txBody>
          <a:bodyPr tIns="0" bIns="487584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76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03897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566178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403897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2566178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218039" y="146518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384675" y="146518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546955" y="146518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7218039" y="2626429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8384675" y="2626429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9546955" y="2626429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726846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893480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6055760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3726846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4893480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6055760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76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72217" y="1724026"/>
            <a:ext cx="3076968" cy="17843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2819" y="1724026"/>
            <a:ext cx="3076968" cy="17843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42653" y="1724026"/>
            <a:ext cx="3076968" cy="17843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21741" y="1371609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97670" y="137677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21741" y="378182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97670" y="377156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6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61107" y="1595445"/>
            <a:ext cx="4741884" cy="3429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169942" y="1652916"/>
            <a:ext cx="2940890" cy="37472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3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68496" y="2404420"/>
            <a:ext cx="1658787" cy="21845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222042" y="2363002"/>
            <a:ext cx="1658787" cy="21845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75588" y="2349199"/>
            <a:ext cx="1658787" cy="21845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315063" y="2529506"/>
            <a:ext cx="5551552" cy="30995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9613814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713562" y="2773684"/>
            <a:ext cx="4702295" cy="296248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26225"/>
            <a:ext cx="12192000" cy="405213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56360" y="3281384"/>
            <a:ext cx="1617960" cy="285513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7787" y="2041095"/>
            <a:ext cx="3032081" cy="405213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938329" y="5365612"/>
            <a:ext cx="633060" cy="8043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284979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73163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597881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65978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090696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713190" y="2400079"/>
            <a:ext cx="3654543" cy="22627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40469" y="2028840"/>
            <a:ext cx="2007132" cy="25058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941250" y="2435342"/>
            <a:ext cx="1370898" cy="171154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48772" y="2435342"/>
            <a:ext cx="1370898" cy="17115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79340" y="2633678"/>
            <a:ext cx="2007133" cy="26082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" y="1993246"/>
            <a:ext cx="4058337" cy="2635316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4" y="1993246"/>
            <a:ext cx="4059266" cy="2635316"/>
          </a:xfrm>
        </p:spPr>
      </p:sp>
    </p:spTree>
    <p:extLst>
      <p:ext uri="{BB962C8B-B14F-4D97-AF65-F5344CB8AC3E}">
        <p14:creationId xmlns:p14="http://schemas.microsoft.com/office/powerpoint/2010/main" val="79644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273644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467618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641760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848104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078444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3644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67618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41760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48104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078444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734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0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65433" y="1925955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813605" y="1925955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252005" y="1925955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690405" y="1925955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109428" y="1591735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657600" y="1591735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096000" y="1591735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534400" y="1591735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3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7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19" y="2278705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271644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1989431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27594" y="2122748"/>
            <a:ext cx="1310840" cy="294591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097415" y="2122748"/>
            <a:ext cx="918176" cy="294591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121436" y="1800043"/>
            <a:ext cx="2124106" cy="375832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83" y="2292698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46" y="2292698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85" y="2292698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1915891" y="1824819"/>
            <a:ext cx="1872780" cy="333295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156682" y="1824819"/>
            <a:ext cx="1874647" cy="333295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464634" y="1824819"/>
            <a:ext cx="1898496" cy="33329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5718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75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9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2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528725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2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413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8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4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019369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520498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826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1758950"/>
            <a:ext cx="11429010" cy="33401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47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s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31664" y="6231957"/>
            <a:ext cx="1415883" cy="276992"/>
          </a:xfrm>
          <a:prstGeom prst="rect">
            <a:avLst/>
          </a:prstGeom>
          <a:noFill/>
        </p:spPr>
        <p:txBody>
          <a:bodyPr wrap="none" lIns="91411" tIns="45705" rIns="91411" bIns="45705" rtlCol="0">
            <a:spAutoFit/>
          </a:bodyPr>
          <a:lstStyle/>
          <a:p>
            <a:pPr defTabSz="913992">
              <a:defRPr/>
            </a:pPr>
            <a:r>
              <a:rPr lang="id-ID" sz="1200" b="1" dirty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</a:p>
        </p:txBody>
      </p:sp>
    </p:spTree>
    <p:extLst>
      <p:ext uri="{BB962C8B-B14F-4D97-AF65-F5344CB8AC3E}">
        <p14:creationId xmlns:p14="http://schemas.microsoft.com/office/powerpoint/2010/main" val="2657310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64497" y="2172280"/>
            <a:ext cx="1900261" cy="33642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4429904" y="1720108"/>
            <a:ext cx="3340603" cy="1892739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2896052" y="3595992"/>
            <a:ext cx="458889" cy="818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5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292652" y="3021900"/>
            <a:ext cx="2132571" cy="1356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3533646" y="2944906"/>
            <a:ext cx="1127325" cy="1451271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8006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64160" y="1689554"/>
            <a:ext cx="5050818" cy="36095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622321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DD95-874E-49D9-A8DB-553643A00B53}" type="datetimeFigureOut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8/8/2020</a:t>
            </a:fld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EB04-2578-457F-82D1-B5911A62F358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41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7392000" cy="6858000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11633" y="2196892"/>
            <a:ext cx="5574525" cy="1144637"/>
          </a:xfrm>
        </p:spPr>
        <p:txBody>
          <a:bodyPr>
            <a:normAutofit/>
          </a:bodyPr>
          <a:lstStyle>
            <a:lvl1pPr marL="228595" indent="-228595" algn="l">
              <a:spcBef>
                <a:spcPts val="0"/>
              </a:spcBef>
              <a:buFont typeface="Wingdings" panose="05000000000000000000" pitchFamily="2" charset="2"/>
              <a:buChar char="n"/>
              <a:defRPr sz="13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311633" y="1569328"/>
            <a:ext cx="557452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6381916" y="2047430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311633" y="4233599"/>
            <a:ext cx="5574525" cy="1144637"/>
          </a:xfrm>
        </p:spPr>
        <p:txBody>
          <a:bodyPr>
            <a:normAutofit/>
          </a:bodyPr>
          <a:lstStyle>
            <a:lvl1pPr marL="228595" indent="-228595" algn="l">
              <a:spcBef>
                <a:spcPts val="0"/>
              </a:spcBef>
              <a:buFont typeface="Wingdings" panose="05000000000000000000" pitchFamily="2" charset="2"/>
              <a:buChar char="n"/>
              <a:defRPr sz="13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311633" y="3606034"/>
            <a:ext cx="557452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6381916" y="4084139"/>
            <a:ext cx="1218599" cy="480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936" y="2852943"/>
            <a:ext cx="10801146" cy="2208245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14970" y="2756941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777226" y="234019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854952" y="241791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2497215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15" y="2967985"/>
            <a:ext cx="9292823" cy="2151884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32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777226" y="196206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854952" y="203977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2119084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589855"/>
            <a:ext cx="4098724" cy="3151161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6277592" y="195999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6355318" y="203771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9184" y="2117009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06567" y="2587800"/>
            <a:ext cx="4098724" cy="3151161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36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1876417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62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2" y="2069109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2" y="2403586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15" y="4074300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FD497C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FD497C">
                    <a:lumMod val="20000"/>
                    <a:lumOff val="80000"/>
                  </a:srgb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9" y="2133292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6" y="4232403"/>
            <a:ext cx="4942318" cy="1262479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2" y="4486507"/>
            <a:ext cx="4942318" cy="1262479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95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6" y="1613586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2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601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15" y="2241393"/>
            <a:ext cx="9292823" cy="850163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6" y="3087156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2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79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15" y="3714963"/>
            <a:ext cx="9292823" cy="850163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777226" y="456072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854952" y="4638441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4717743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15" y="5188531"/>
            <a:ext cx="9292823" cy="850163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70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33220" y="2217406"/>
            <a:ext cx="3956709" cy="2439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6" y="1613586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2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601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15" y="2241393"/>
            <a:ext cx="9292823" cy="850163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6" y="3087156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 dirty="0">
              <a:solidFill>
                <a:srgbClr val="5BB8D1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2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79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15" y="3714963"/>
            <a:ext cx="9292823" cy="850163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776470" y="456460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 dirty="0">
              <a:solidFill>
                <a:srgbClr val="5BB8D1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854196" y="4642325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348062" y="4721629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805460" y="5192414"/>
            <a:ext cx="9292823" cy="850163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33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6" y="1613586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2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1770601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2" y="2241393"/>
            <a:ext cx="4289271" cy="1481167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6" y="3890279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2" y="3967997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8" y="4047295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2" y="4518086"/>
            <a:ext cx="4289271" cy="1481167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6248559" y="1615620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6326283" y="169333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20150" y="1772628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277534" y="2243426"/>
            <a:ext cx="4289271" cy="1481167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6248559" y="389231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6326283" y="397003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820150" y="4049334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77534" y="4520119"/>
            <a:ext cx="4289271" cy="1481167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7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1604813"/>
            <a:ext cx="12191999" cy="35816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438191"/>
            <a:ext cx="10801146" cy="793291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70" y="5342169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431710"/>
            <a:ext cx="12192000" cy="76441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32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4655730" y="1604811"/>
            <a:ext cx="7536285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5109201"/>
            <a:ext cx="10801146" cy="1020369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14970" y="501319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2" y="1604811"/>
            <a:ext cx="4655715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7" y="1844838"/>
            <a:ext cx="3600712" cy="2688299"/>
          </a:xfrm>
        </p:spPr>
        <p:txBody>
          <a:bodyPr anchor="b">
            <a:normAutofit/>
          </a:bodyPr>
          <a:lstStyle>
            <a:lvl1pPr algn="r">
              <a:defRPr sz="2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4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5" y="1604811"/>
            <a:ext cx="2975383" cy="31203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975385" y="1604811"/>
            <a:ext cx="5713129" cy="31203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8688513" y="1604811"/>
            <a:ext cx="3503487" cy="31203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109201"/>
            <a:ext cx="10801146" cy="1020369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70" y="5013191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" y="4725158"/>
            <a:ext cx="2975940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975940" y="4725158"/>
            <a:ext cx="5712500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8688513" y="4725158"/>
            <a:ext cx="3503487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4051252" y="2022708"/>
            <a:ext cx="1578183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 userDrawn="1"/>
        </p:nvSpPr>
        <p:spPr>
          <a:xfrm>
            <a:off x="6671192" y="2022706"/>
            <a:ext cx="1578183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9291132" y="2022706"/>
            <a:ext cx="1578183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 userDrawn="1"/>
        </p:nvSpPr>
        <p:spPr>
          <a:xfrm>
            <a:off x="1429416" y="2022706"/>
            <a:ext cx="1578183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 userDrawn="1"/>
        </p:nvSpPr>
        <p:spPr>
          <a:xfrm>
            <a:off x="3949643" y="1954974"/>
            <a:ext cx="1578183" cy="15780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6569583" y="1954974"/>
            <a:ext cx="1578183" cy="15780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 userDrawn="1"/>
        </p:nvSpPr>
        <p:spPr>
          <a:xfrm>
            <a:off x="9189523" y="1954972"/>
            <a:ext cx="1578183" cy="1578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1327807" y="1954972"/>
            <a:ext cx="1578183" cy="1578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3996954" y="1988842"/>
            <a:ext cx="1578183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6616894" y="1988842"/>
            <a:ext cx="1578183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9236834" y="1988842"/>
            <a:ext cx="1578183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375118" y="1988840"/>
            <a:ext cx="1578183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503320" y="2495179"/>
            <a:ext cx="565421" cy="56537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23261" y="2495179"/>
            <a:ext cx="565421" cy="56537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743201" y="2495177"/>
            <a:ext cx="565421" cy="56537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1881484" y="2495177"/>
            <a:ext cx="565421" cy="56537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36418" y="3667686"/>
            <a:ext cx="2455554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25528" y="4253934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83995" y="419575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538840" y="3666137"/>
            <a:ext cx="2477334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546100" y="4252371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704567" y="419418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63042" y="3667686"/>
            <a:ext cx="2477334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66672" y="4253934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325139" y="419575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787242" y="3667686"/>
            <a:ext cx="2477334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87242" y="4253934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8945711" y="419575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5164482" y="1887240"/>
            <a:ext cx="1967237" cy="1967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 userDrawn="1"/>
        </p:nvSpPr>
        <p:spPr>
          <a:xfrm>
            <a:off x="8605073" y="1887240"/>
            <a:ext cx="1967237" cy="1967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 userDrawn="1"/>
        </p:nvSpPr>
        <p:spPr>
          <a:xfrm>
            <a:off x="1723891" y="1887238"/>
            <a:ext cx="1967237" cy="1967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 userDrawn="1"/>
        </p:nvSpPr>
        <p:spPr>
          <a:xfrm>
            <a:off x="5062873" y="1819508"/>
            <a:ext cx="1967237" cy="1967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8503464" y="1819506"/>
            <a:ext cx="1967237" cy="1967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1622282" y="1819506"/>
            <a:ext cx="1967237" cy="1967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110184" y="1853376"/>
            <a:ext cx="1967237" cy="196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8550775" y="1853376"/>
            <a:ext cx="1967237" cy="1967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9593" y="1853374"/>
            <a:ext cx="1967237" cy="196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6106" y="3904254"/>
            <a:ext cx="3090786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4166" y="4490497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577523" y="443230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534795" y="3902689"/>
            <a:ext cx="3118201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536640" y="4488933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039997" y="443075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975279" y="3904254"/>
            <a:ext cx="3118201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3493" y="4490497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8476851" y="443230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714199" y="2563025"/>
            <a:ext cx="1865628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157881" y="2563025"/>
            <a:ext cx="1865628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601563" y="2563025"/>
            <a:ext cx="1865628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84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70" y="1652804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93301" y="1863203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7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3" y="240249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65" y="234431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4213611" y="1652804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4424042" y="1863203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6" y="1816247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4" y="240249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306" y="234431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8040890" y="1652804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8251321" y="1863203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7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2" y="240249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85" y="234431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390780" y="3818646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601210" y="4029046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4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1" y="456832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74" y="451013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4221521" y="3818646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4431951" y="4029046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4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2" y="456832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15" y="4510136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 userDrawn="1"/>
        </p:nvSpPr>
        <p:spPr>
          <a:xfrm>
            <a:off x="8048800" y="3818646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8259230" y="4029046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4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60" y="456832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94" y="4510136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70" y="1652804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400" dirty="0">
                <a:solidFill>
                  <a:prstClr val="white"/>
                </a:solidFill>
              </a:rPr>
              <a:t>1</a:t>
            </a:r>
            <a:endParaRPr kumimoji="1"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7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3" y="240249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65" y="234431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4213611" y="1652804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400" dirty="0">
                <a:solidFill>
                  <a:prstClr val="white"/>
                </a:solidFill>
              </a:rPr>
              <a:t>2</a:t>
            </a:r>
            <a:endParaRPr kumimoji="1"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6" y="1816247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4" y="240249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306" y="234431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8040890" y="1652804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400" dirty="0">
                <a:solidFill>
                  <a:prstClr val="white"/>
                </a:solidFill>
              </a:rPr>
              <a:t>3</a:t>
            </a:r>
            <a:endParaRPr kumimoji="1"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7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2" y="240249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85" y="234431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390780" y="3818646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400" dirty="0">
                <a:solidFill>
                  <a:prstClr val="white"/>
                </a:solidFill>
              </a:rPr>
              <a:t>4</a:t>
            </a:r>
            <a:endParaRPr kumimoji="1"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4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1" y="456832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74" y="451013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4221521" y="3818646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400" dirty="0">
                <a:solidFill>
                  <a:prstClr val="white"/>
                </a:solidFill>
              </a:rPr>
              <a:t>5</a:t>
            </a:r>
            <a:endParaRPr kumimoji="1"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4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2" y="456832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15" y="4510136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 userDrawn="1"/>
        </p:nvSpPr>
        <p:spPr>
          <a:xfrm>
            <a:off x="8048800" y="3818646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400" dirty="0">
                <a:solidFill>
                  <a:prstClr val="white"/>
                </a:solidFill>
              </a:rPr>
              <a:t>6</a:t>
            </a:r>
            <a:endParaRPr kumimoji="1"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4"/>
            <a:ext cx="284740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60" y="4568321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94" y="4510136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 userDrawn="1"/>
        </p:nvSpPr>
        <p:spPr>
          <a:xfrm>
            <a:off x="4198704" y="448765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FD497C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1378735" y="2148045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977278" y="2543314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1269469" y="2065273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78750" y="2148040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514564" y="205202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433369" y="208389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4867212" y="4231573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FD497C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341186" y="2853956"/>
            <a:ext cx="5822435" cy="2578013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5437205" y="273170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341186" y="2086495"/>
            <a:ext cx="5822435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00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09177" y="1789726"/>
            <a:ext cx="2670196" cy="359932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2972503" y="2275086"/>
            <a:ext cx="2681623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630638" y="4043362"/>
            <a:ext cx="1944955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246536" y="1861791"/>
            <a:ext cx="2053478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4784115" y="4840569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FD497C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049571" y="4110215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78798" y="1790277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20136" y="2218888"/>
            <a:ext cx="265104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606675" y="4012118"/>
            <a:ext cx="1895548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02682" y="3544279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1376436" y="377105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4245655" y="5237293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FD497C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6109414" y="1613586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618714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1006" y="1770601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138390" y="2241393"/>
            <a:ext cx="4289271" cy="1481167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6109414" y="3890279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6187140" y="3967997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681006" y="4047295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138390" y="4518086"/>
            <a:ext cx="4289271" cy="1481167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94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6443807" y="1624823"/>
            <a:ext cx="1170920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96748" y="3947901"/>
            <a:ext cx="1170920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347075" y="2417829"/>
            <a:ext cx="5844927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93976" y="4342261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2" y="4847781"/>
            <a:ext cx="4058079" cy="1412725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099170" y="1797980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9890" y="4978398"/>
            <a:ext cx="5175776" cy="1088574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1755024"/>
            <a:ext cx="5844927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360485" y="4782461"/>
            <a:ext cx="672555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7444284" y="1245035"/>
            <a:ext cx="585460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2" y="4257540"/>
            <a:ext cx="5844927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6347075" y="2354633"/>
            <a:ext cx="5844927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FD497C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921504" y="1828575"/>
            <a:ext cx="2102048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812238" y="1745810"/>
            <a:ext cx="2102048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02746" y="1800453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3693080" y="1828575"/>
            <a:ext cx="2102048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3583814" y="1745810"/>
            <a:ext cx="2102048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674320" y="1800453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464656" y="1828575"/>
            <a:ext cx="2102048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355389" y="1745810"/>
            <a:ext cx="2102048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6445896" y="1800453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9236232" y="1828575"/>
            <a:ext cx="2102048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9126966" y="1745810"/>
            <a:ext cx="2102048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9217474" y="1800453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8587" y="3992106"/>
            <a:ext cx="2651984" cy="480053"/>
          </a:xfrm>
        </p:spPr>
        <p:txBody>
          <a:bodyPr anchor="t">
            <a:noAutofit/>
          </a:bodyPr>
          <a:lstStyle>
            <a:lvl1pPr algn="ctr">
              <a:defRPr sz="19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0250" y="4812800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48718" y="474525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70" y="3990537"/>
            <a:ext cx="2675506" cy="480053"/>
          </a:xfrm>
        </p:spPr>
        <p:txBody>
          <a:bodyPr anchor="t">
            <a:noAutofit/>
          </a:bodyPr>
          <a:lstStyle>
            <a:lvl1pPr algn="ctr">
              <a:defRPr sz="19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7146" y="4811236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625615" y="474369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27534" y="3992106"/>
            <a:ext cx="2675506" cy="480053"/>
          </a:xfrm>
        </p:spPr>
        <p:txBody>
          <a:bodyPr anchor="t">
            <a:noAutofit/>
          </a:bodyPr>
          <a:lstStyle>
            <a:lvl1pPr algn="ctr">
              <a:defRPr sz="19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042" y="4812800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402511" y="4745253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07896" y="3992106"/>
            <a:ext cx="2675506" cy="480053"/>
          </a:xfrm>
        </p:spPr>
        <p:txBody>
          <a:bodyPr anchor="t">
            <a:noAutofit/>
          </a:bodyPr>
          <a:lstStyle>
            <a:lvl1pPr algn="ctr">
              <a:defRPr sz="19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020940" y="4812800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179408" y="474525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684" y="4323552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465582" y="4321989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242478" y="4323552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9019376" y="4323552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8" y="6288541"/>
            <a:ext cx="720142" cy="365125"/>
          </a:xfrm>
        </p:spPr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921504" y="1828575"/>
            <a:ext cx="2102048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812238" y="1745810"/>
            <a:ext cx="2102048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02746" y="1800453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3693080" y="1828575"/>
            <a:ext cx="2102048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3583814" y="1745810"/>
            <a:ext cx="2102048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674320" y="1800453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464656" y="1828575"/>
            <a:ext cx="2102048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355389" y="1745810"/>
            <a:ext cx="2102048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6445896" y="1800453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9236232" y="1828575"/>
            <a:ext cx="2102048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9126966" y="1745810"/>
            <a:ext cx="2102048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9217474" y="1800453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8587" y="3992106"/>
            <a:ext cx="2651984" cy="480053"/>
          </a:xfrm>
        </p:spPr>
        <p:txBody>
          <a:bodyPr anchor="t">
            <a:noAutofit/>
          </a:bodyPr>
          <a:lstStyle>
            <a:lvl1pPr algn="ctr">
              <a:defRPr sz="19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0250" y="4521255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48718" y="445370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70" y="3990537"/>
            <a:ext cx="2675506" cy="480053"/>
          </a:xfrm>
        </p:spPr>
        <p:txBody>
          <a:bodyPr anchor="t">
            <a:noAutofit/>
          </a:bodyPr>
          <a:lstStyle>
            <a:lvl1pPr algn="ctr">
              <a:defRPr sz="19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7146" y="4519698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625615" y="445214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27534" y="3992106"/>
            <a:ext cx="2675506" cy="480053"/>
          </a:xfrm>
        </p:spPr>
        <p:txBody>
          <a:bodyPr anchor="t">
            <a:noAutofit/>
          </a:bodyPr>
          <a:lstStyle>
            <a:lvl1pPr algn="ctr">
              <a:defRPr sz="19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042" y="4521255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402511" y="445370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07896" y="3992106"/>
            <a:ext cx="2675506" cy="480053"/>
          </a:xfrm>
        </p:spPr>
        <p:txBody>
          <a:bodyPr anchor="t">
            <a:noAutofit/>
          </a:bodyPr>
          <a:lstStyle>
            <a:lvl1pPr algn="ctr">
              <a:defRPr sz="19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020940" y="4521255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179408" y="445370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8" y="6288541"/>
            <a:ext cx="720142" cy="365125"/>
          </a:xfrm>
        </p:spPr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6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3123391" y="3707030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3804660" y="4343372"/>
            <a:ext cx="270677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FD497C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905020" y="1877083"/>
            <a:ext cx="2775610" cy="27753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664615" y="1932635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795754" y="1794318"/>
            <a:ext cx="2775610" cy="27753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86275" y="1877082"/>
            <a:ext cx="2696619" cy="269638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18599" y="1480294"/>
            <a:ext cx="377157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61262" y="4785768"/>
            <a:ext cx="3775906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33243" y="5201622"/>
            <a:ext cx="3431947" cy="382623"/>
          </a:xfrm>
        </p:spPr>
        <p:txBody>
          <a:bodyPr anchor="t">
            <a:noAutofit/>
          </a:bodyPr>
          <a:lstStyle>
            <a:lvl1pPr algn="ctr">
              <a:defRPr sz="13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124188" y="1671102"/>
            <a:ext cx="3752310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41846" y="2257338"/>
            <a:ext cx="3724726" cy="144967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237879" y="219916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4237864" y="3842550"/>
            <a:ext cx="552844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323140" y="3927831"/>
            <a:ext cx="382297" cy="38226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4237863" y="4554531"/>
            <a:ext cx="552844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4323138" y="4639814"/>
            <a:ext cx="382297" cy="38226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237864" y="5266513"/>
            <a:ext cx="552844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4323140" y="5351796"/>
            <a:ext cx="382297" cy="38226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4790723" y="3878928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790723" y="4590917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790723" y="5302899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7986244" y="1668843"/>
            <a:ext cx="3374611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099920" y="2196901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979724" y="2404068"/>
            <a:ext cx="3431947" cy="382623"/>
          </a:xfrm>
        </p:spPr>
        <p:txBody>
          <a:bodyPr anchor="t">
            <a:noAutofit/>
          </a:bodyPr>
          <a:lstStyle>
            <a:lvl1pPr algn="l">
              <a:defRPr sz="13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8066816" y="2804665"/>
            <a:ext cx="3425697" cy="287203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7979724" y="3275065"/>
            <a:ext cx="3431947" cy="382623"/>
          </a:xfrm>
        </p:spPr>
        <p:txBody>
          <a:bodyPr anchor="t">
            <a:noAutofit/>
          </a:bodyPr>
          <a:lstStyle>
            <a:lvl1pPr algn="l">
              <a:defRPr sz="13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8066816" y="3675654"/>
            <a:ext cx="3425697" cy="287203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979724" y="4146064"/>
            <a:ext cx="3431947" cy="382623"/>
          </a:xfrm>
        </p:spPr>
        <p:txBody>
          <a:bodyPr anchor="t">
            <a:noAutofit/>
          </a:bodyPr>
          <a:lstStyle>
            <a:lvl1pPr algn="l">
              <a:defRPr sz="13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8066816" y="4546661"/>
            <a:ext cx="3425697" cy="287203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79724" y="5017063"/>
            <a:ext cx="3431947" cy="382623"/>
          </a:xfrm>
        </p:spPr>
        <p:txBody>
          <a:bodyPr anchor="t">
            <a:noAutofit/>
          </a:bodyPr>
          <a:lstStyle>
            <a:lvl1pPr algn="l">
              <a:defRPr sz="13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8066816" y="5417660"/>
            <a:ext cx="3425697" cy="287203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1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3689250"/>
            <a:ext cx="12192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41" y="3689250"/>
            <a:ext cx="1914789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293516" y="3689261"/>
            <a:ext cx="1898486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527998" y="3689261"/>
            <a:ext cx="2774219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698999" y="3689261"/>
            <a:ext cx="2774219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924780" y="3689248"/>
            <a:ext cx="2774219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715911" y="3531405"/>
            <a:ext cx="406435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4495767" y="3531405"/>
            <a:ext cx="406435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7286276" y="3531405"/>
            <a:ext cx="406435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0073261" y="3531405"/>
            <a:ext cx="406435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28" y="3023178"/>
            <a:ext cx="1629829" cy="480053"/>
          </a:xfrm>
        </p:spPr>
        <p:txBody>
          <a:bodyPr anchor="t">
            <a:noAutofit/>
          </a:bodyPr>
          <a:lstStyle>
            <a:lvl1pPr algn="ctr">
              <a:defRPr sz="21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02904" y="2568399"/>
            <a:ext cx="3032446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02904" y="1619315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8929" y="252593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84084" y="3974636"/>
            <a:ext cx="1629829" cy="480053"/>
          </a:xfrm>
        </p:spPr>
        <p:txBody>
          <a:bodyPr anchor="t">
            <a:noAutofit/>
          </a:bodyPr>
          <a:lstStyle>
            <a:lvl1pPr algn="ctr">
              <a:defRPr sz="21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82762" y="4419742"/>
            <a:ext cx="3032446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618785" y="4919157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82762" y="5054235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74593" y="3008663"/>
            <a:ext cx="1629829" cy="480053"/>
          </a:xfrm>
        </p:spPr>
        <p:txBody>
          <a:bodyPr anchor="t">
            <a:noAutofit/>
          </a:bodyPr>
          <a:lstStyle>
            <a:lvl1pPr algn="ctr">
              <a:defRPr sz="21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973270" y="2553871"/>
            <a:ext cx="3032446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973270" y="1604806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409294" y="2511423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478008" y="3974636"/>
            <a:ext cx="1629829" cy="480053"/>
          </a:xfrm>
        </p:spPr>
        <p:txBody>
          <a:bodyPr anchor="t">
            <a:noAutofit/>
          </a:bodyPr>
          <a:lstStyle>
            <a:lvl1pPr algn="ctr">
              <a:defRPr sz="21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76684" y="4419742"/>
            <a:ext cx="3032446" cy="480053"/>
          </a:xfrm>
        </p:spPr>
        <p:txBody>
          <a:bodyPr anchor="t">
            <a:noAutofit/>
          </a:bodyPr>
          <a:lstStyle>
            <a:lvl1pPr algn="ctr">
              <a:defRPr sz="21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212709" y="4919157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76684" y="5054235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392609" y="3606091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948207"/>
            <a:ext cx="418276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25749" y="2982608"/>
            <a:ext cx="1271293" cy="30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 userDrawn="1"/>
        </p:nvSpPr>
        <p:spPr>
          <a:xfrm>
            <a:off x="676719" y="2277541"/>
            <a:ext cx="169348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605770" y="3823734"/>
            <a:ext cx="279422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885193" y="3948207"/>
            <a:ext cx="1697367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2558146" y="3597483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2291286" y="4910234"/>
            <a:ext cx="1271293" cy="30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2842257" y="5476463"/>
            <a:ext cx="169348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 userDrawn="1"/>
        </p:nvSpPr>
        <p:spPr>
          <a:xfrm>
            <a:off x="2774520" y="3823072"/>
            <a:ext cx="279422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 userDrawn="1"/>
        </p:nvSpPr>
        <p:spPr>
          <a:xfrm>
            <a:off x="3053941" y="3947535"/>
            <a:ext cx="1697367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4726895" y="3608976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4460035" y="2985491"/>
            <a:ext cx="1271293" cy="30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5011006" y="2280418"/>
            <a:ext cx="169348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4947484" y="3823734"/>
            <a:ext cx="279422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5226907" y="3948207"/>
            <a:ext cx="1697367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6899861" y="3597483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6633001" y="4910234"/>
            <a:ext cx="1271293" cy="3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7183971" y="5476463"/>
            <a:ext cx="169348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 userDrawn="1"/>
        </p:nvSpPr>
        <p:spPr>
          <a:xfrm>
            <a:off x="7116234" y="3823072"/>
            <a:ext cx="279422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1" name="正方形/長方形 60"/>
          <p:cNvSpPr/>
          <p:nvPr userDrawn="1"/>
        </p:nvSpPr>
        <p:spPr>
          <a:xfrm>
            <a:off x="7395656" y="3947535"/>
            <a:ext cx="1697367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9068610" y="3608976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8801749" y="2985491"/>
            <a:ext cx="1271293" cy="30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 userDrawn="1"/>
        </p:nvSpPr>
        <p:spPr>
          <a:xfrm>
            <a:off x="9352720" y="2280418"/>
            <a:ext cx="169348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9286174" y="3823734"/>
            <a:ext cx="279422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5192" y="2180246"/>
            <a:ext cx="2452425" cy="480053"/>
          </a:xfrm>
        </p:spPr>
        <p:txBody>
          <a:bodyPr anchor="b">
            <a:noAutofit/>
          </a:bodyPr>
          <a:lstStyle>
            <a:lvl1pPr algn="l">
              <a:defRPr sz="19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89679" y="2684009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985170" y="261907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94448" y="1792550"/>
            <a:ext cx="1164374" cy="480053"/>
          </a:xfrm>
        </p:spPr>
        <p:txBody>
          <a:bodyPr anchor="t">
            <a:noAutofit/>
          </a:bodyPr>
          <a:lstStyle>
            <a:lvl1pPr algn="ctr">
              <a:defRPr sz="21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209972" y="2180246"/>
            <a:ext cx="2452425" cy="480053"/>
          </a:xfrm>
        </p:spPr>
        <p:txBody>
          <a:bodyPr anchor="b">
            <a:noAutofit/>
          </a:bodyPr>
          <a:lstStyle>
            <a:lvl1pPr algn="l">
              <a:defRPr sz="19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14459" y="2684009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309950" y="2619071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19228" y="1792550"/>
            <a:ext cx="1164374" cy="480053"/>
          </a:xfrm>
        </p:spPr>
        <p:txBody>
          <a:bodyPr anchor="t">
            <a:noAutofit/>
          </a:bodyPr>
          <a:lstStyle>
            <a:lvl1pPr algn="ctr">
              <a:defRPr sz="21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50724" y="2180246"/>
            <a:ext cx="2452425" cy="480053"/>
          </a:xfrm>
        </p:spPr>
        <p:txBody>
          <a:bodyPr anchor="b">
            <a:noAutofit/>
          </a:bodyPr>
          <a:lstStyle>
            <a:lvl1pPr algn="l">
              <a:defRPr sz="19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555211" y="2684009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9650701" y="2619071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59978" y="1792550"/>
            <a:ext cx="1164374" cy="480053"/>
          </a:xfrm>
        </p:spPr>
        <p:txBody>
          <a:bodyPr anchor="t">
            <a:noAutofit/>
          </a:bodyPr>
          <a:lstStyle>
            <a:lvl1pPr algn="ctr">
              <a:defRPr sz="21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053941" y="4421721"/>
            <a:ext cx="2452425" cy="480053"/>
          </a:xfrm>
        </p:spPr>
        <p:txBody>
          <a:bodyPr anchor="b">
            <a:noAutofit/>
          </a:bodyPr>
          <a:lstStyle>
            <a:lvl1pPr algn="l">
              <a:defRPr sz="19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058428" y="4925477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3153919" y="486053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46262" y="5641938"/>
            <a:ext cx="1164374" cy="480053"/>
          </a:xfrm>
        </p:spPr>
        <p:txBody>
          <a:bodyPr anchor="t">
            <a:noAutofit/>
          </a:bodyPr>
          <a:lstStyle>
            <a:lvl1pPr algn="ctr">
              <a:defRPr sz="21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98138" y="4421721"/>
            <a:ext cx="2452425" cy="480053"/>
          </a:xfrm>
        </p:spPr>
        <p:txBody>
          <a:bodyPr anchor="b">
            <a:noAutofit/>
          </a:bodyPr>
          <a:lstStyle>
            <a:lvl1pPr algn="l">
              <a:defRPr sz="19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402625" y="4925477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7498115" y="486053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690458" y="5641938"/>
            <a:ext cx="1164374" cy="480053"/>
          </a:xfrm>
        </p:spPr>
        <p:txBody>
          <a:bodyPr anchor="t">
            <a:noAutofit/>
          </a:bodyPr>
          <a:lstStyle>
            <a:lvl1pPr algn="ctr">
              <a:defRPr sz="21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9565597" y="3948191"/>
            <a:ext cx="2626405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 vert="horz" lIns="108825" tIns="54413" rIns="108825" bIns="54413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3" y="2517318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907" y="2205316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44" y="2205316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8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82" y="2205316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19" y="2205316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69" y="2205316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4"/>
            <a:ext cx="10801146" cy="117066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70" y="4684187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6" y="2775924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24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70" y="2775924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8" y="2775924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24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4" y="2852235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9" y="2852235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4" y="2852235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8" y="2852235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3" y="2852235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732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3136" y="1579264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554048" y="1579264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934972" y="1579264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315870" y="1579264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696778" y="1579264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73582" y="4363360"/>
            <a:ext cx="2304192" cy="502708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2554381" y="4363360"/>
            <a:ext cx="2304192" cy="502708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9696778" y="4363360"/>
            <a:ext cx="2304192" cy="502708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7315980" y="4363360"/>
            <a:ext cx="2304192" cy="502708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4935068" y="4363360"/>
            <a:ext cx="2304192" cy="502708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18936" y="5109201"/>
            <a:ext cx="10801146" cy="1020369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814970" y="5013191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1844824"/>
            <a:ext cx="47533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平行四辺形 11"/>
          <p:cNvSpPr/>
          <p:nvPr userDrawn="1"/>
        </p:nvSpPr>
        <p:spPr>
          <a:xfrm>
            <a:off x="1200104" y="2564918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310" y="1964852"/>
            <a:ext cx="4352422" cy="480053"/>
          </a:xfrm>
        </p:spPr>
        <p:txBody>
          <a:bodyPr anchor="ctr">
            <a:noAutofit/>
          </a:bodyPr>
          <a:lstStyle>
            <a:lvl1pPr algn="r">
              <a:defRPr sz="19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2400208" y="3653033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3" name="平行四辺形 22"/>
          <p:cNvSpPr/>
          <p:nvPr userDrawn="1"/>
        </p:nvSpPr>
        <p:spPr>
          <a:xfrm>
            <a:off x="3599122" y="4741161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1200104" y="2932945"/>
            <a:ext cx="4753324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2400209" y="4021065"/>
            <a:ext cx="4753324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599123" y="5109187"/>
            <a:ext cx="4753324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81474" y="3052972"/>
            <a:ext cx="4352422" cy="480053"/>
          </a:xfrm>
        </p:spPr>
        <p:txBody>
          <a:bodyPr anchor="ctr">
            <a:noAutofit/>
          </a:bodyPr>
          <a:lstStyle>
            <a:lvl1pPr algn="r">
              <a:defRPr sz="19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681712" y="4141093"/>
            <a:ext cx="4352422" cy="480053"/>
          </a:xfrm>
        </p:spPr>
        <p:txBody>
          <a:bodyPr anchor="ctr">
            <a:noAutofit/>
          </a:bodyPr>
          <a:lstStyle>
            <a:lvl1pPr algn="r">
              <a:defRPr sz="19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883022" y="5229203"/>
            <a:ext cx="4352422" cy="480053"/>
          </a:xfrm>
        </p:spPr>
        <p:txBody>
          <a:bodyPr anchor="ctr">
            <a:noAutofit/>
          </a:bodyPr>
          <a:lstStyle>
            <a:lvl1pPr algn="r">
              <a:defRPr sz="19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9758" y="1778951"/>
            <a:ext cx="3696731" cy="856096"/>
          </a:xfrm>
        </p:spPr>
        <p:txBody>
          <a:bodyPr anchor="ctr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00471" y="5047088"/>
            <a:ext cx="3696731" cy="856096"/>
          </a:xfrm>
        </p:spPr>
        <p:txBody>
          <a:bodyPr anchor="ctr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999996" y="2866576"/>
            <a:ext cx="3696731" cy="856096"/>
          </a:xfrm>
        </p:spPr>
        <p:txBody>
          <a:bodyPr anchor="ctr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231308" y="3955193"/>
            <a:ext cx="3696731" cy="856096"/>
          </a:xfrm>
        </p:spPr>
        <p:txBody>
          <a:bodyPr anchor="ctr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18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03278" y="2174168"/>
            <a:ext cx="3791521" cy="281698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19817" y="5651850"/>
            <a:ext cx="4451740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3951595" y="4430292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3951608" y="4430301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6538286" y="3208749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38299" y="320875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9124978" y="1987204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9124992" y="198721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4591376" y="4910587"/>
            <a:ext cx="1264542" cy="1292661"/>
          </a:xfrm>
          <a:prstGeom prst="rect">
            <a:avLst/>
          </a:prstGeom>
          <a:noFill/>
        </p:spPr>
        <p:txBody>
          <a:bodyPr wrap="none" lIns="60948" tIns="30482" rIns="60948" bIns="30482" rtlCol="0">
            <a:spAutoFit/>
          </a:bodyPr>
          <a:lstStyle/>
          <a:p>
            <a:pPr defTabSz="1088286"/>
            <a:r>
              <a:rPr kumimoji="1" lang="en-US" altLang="ja-JP" sz="8000" dirty="0">
                <a:solidFill>
                  <a:srgbClr val="00ACE2">
                    <a:lumMod val="60000"/>
                    <a:lumOff val="4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8000" dirty="0">
              <a:solidFill>
                <a:srgbClr val="00ACE2">
                  <a:lumMod val="60000"/>
                  <a:lumOff val="40000"/>
                </a:srgb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7178498" y="3689042"/>
            <a:ext cx="1264542" cy="1292661"/>
          </a:xfrm>
          <a:prstGeom prst="rect">
            <a:avLst/>
          </a:prstGeom>
          <a:noFill/>
        </p:spPr>
        <p:txBody>
          <a:bodyPr wrap="none" lIns="60948" tIns="30482" rIns="60948" bIns="30482" rtlCol="0">
            <a:spAutoFit/>
          </a:bodyPr>
          <a:lstStyle/>
          <a:p>
            <a:pPr defTabSz="1088286"/>
            <a:r>
              <a:rPr kumimoji="1" lang="en-US" altLang="ja-JP" sz="8000" dirty="0">
                <a:solidFill>
                  <a:srgbClr val="87C32F">
                    <a:lumMod val="60000"/>
                    <a:lumOff val="4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8000" dirty="0">
              <a:solidFill>
                <a:srgbClr val="87C32F">
                  <a:lumMod val="60000"/>
                  <a:lumOff val="40000"/>
                </a:srgb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9765616" y="2467499"/>
            <a:ext cx="1264542" cy="1292661"/>
          </a:xfrm>
          <a:prstGeom prst="rect">
            <a:avLst/>
          </a:prstGeom>
          <a:noFill/>
        </p:spPr>
        <p:txBody>
          <a:bodyPr wrap="none" lIns="60948" tIns="30482" rIns="60948" bIns="30482" rtlCol="0">
            <a:spAutoFit/>
          </a:bodyPr>
          <a:lstStyle/>
          <a:p>
            <a:pPr defTabSz="1088286"/>
            <a:r>
              <a:rPr kumimoji="1" lang="en-US" altLang="ja-JP" sz="8000" dirty="0">
                <a:solidFill>
                  <a:srgbClr val="FD497C">
                    <a:lumMod val="60000"/>
                    <a:lumOff val="4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8000" dirty="0">
              <a:solidFill>
                <a:srgbClr val="FD497C">
                  <a:lumMod val="60000"/>
                  <a:lumOff val="40000"/>
                </a:srgb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6081212" y="4430301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0" name="直角三角形 26"/>
          <p:cNvSpPr/>
          <p:nvPr userDrawn="1"/>
        </p:nvSpPr>
        <p:spPr>
          <a:xfrm>
            <a:off x="3483243" y="5651850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1" name="直角三角形 26"/>
          <p:cNvSpPr/>
          <p:nvPr userDrawn="1"/>
        </p:nvSpPr>
        <p:spPr>
          <a:xfrm>
            <a:off x="8668483" y="3205706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15860" y="4329494"/>
            <a:ext cx="3234444" cy="480053"/>
          </a:xfrm>
        </p:spPr>
        <p:txBody>
          <a:bodyPr anchor="b">
            <a:noAutofit/>
          </a:bodyPr>
          <a:lstStyle>
            <a:lvl1pPr algn="r">
              <a:defRPr sz="19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6482" y="4833243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501030" y="4768319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21737" y="3112351"/>
            <a:ext cx="3234444" cy="480053"/>
          </a:xfrm>
        </p:spPr>
        <p:txBody>
          <a:bodyPr anchor="b">
            <a:noAutofit/>
          </a:bodyPr>
          <a:lstStyle>
            <a:lvl1pPr algn="r">
              <a:defRPr sz="19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12357" y="3616098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4106906" y="355116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10415" y="1886398"/>
            <a:ext cx="3234444" cy="480053"/>
          </a:xfrm>
        </p:spPr>
        <p:txBody>
          <a:bodyPr anchor="b">
            <a:noAutofit/>
          </a:bodyPr>
          <a:lstStyle>
            <a:lvl1pPr algn="r">
              <a:defRPr sz="19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01037" y="2390154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6695584" y="2325217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4024180" y="2092719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2258802" y="3387727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640568" y="3465092"/>
            <a:ext cx="2926334" cy="480053"/>
          </a:xfrm>
        </p:spPr>
        <p:txBody>
          <a:bodyPr anchor="ctr">
            <a:noAutofit/>
          </a:bodyPr>
          <a:lstStyle>
            <a:lvl1pPr algn="r">
              <a:defRPr sz="19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85590" y="3552220"/>
            <a:ext cx="3306636" cy="1130516"/>
          </a:xfrm>
        </p:spPr>
        <p:txBody>
          <a:bodyPr anchor="t">
            <a:no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509260" y="4682737"/>
            <a:ext cx="4002631" cy="605404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60203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1493166" y="8014598"/>
            <a:ext cx="997539" cy="1690186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2116315" y="1643371"/>
            <a:ext cx="6582505" cy="48746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4072368" y="4848686"/>
            <a:ext cx="273562" cy="273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1" name="円/楕円 100"/>
          <p:cNvSpPr/>
          <p:nvPr userDrawn="1"/>
        </p:nvSpPr>
        <p:spPr>
          <a:xfrm>
            <a:off x="7588032" y="2258666"/>
            <a:ext cx="273562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91028" y="4760112"/>
            <a:ext cx="2926334" cy="480053"/>
          </a:xfrm>
        </p:spPr>
        <p:txBody>
          <a:bodyPr anchor="ctr">
            <a:noAutofit/>
          </a:bodyPr>
          <a:lstStyle>
            <a:lvl1pPr algn="r">
              <a:defRPr sz="19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36048" y="4847230"/>
            <a:ext cx="3306636" cy="1130516"/>
          </a:xfrm>
        </p:spPr>
        <p:txBody>
          <a:bodyPr anchor="t">
            <a:no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5830200" y="3553669"/>
            <a:ext cx="273562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405948" y="2170089"/>
            <a:ext cx="2926334" cy="480053"/>
          </a:xfrm>
        </p:spPr>
        <p:txBody>
          <a:bodyPr anchor="ctr">
            <a:noAutofit/>
          </a:bodyPr>
          <a:lstStyle>
            <a:lvl1pPr algn="r">
              <a:defRPr sz="19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50968" y="2257211"/>
            <a:ext cx="3306636" cy="1130516"/>
          </a:xfrm>
        </p:spPr>
        <p:txBody>
          <a:bodyPr anchor="t">
            <a:no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49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5520650" y="2273935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100" dirty="0">
                <a:solidFill>
                  <a:prstClr val="white"/>
                </a:solidFill>
              </a:rPr>
              <a:t>1</a:t>
            </a:r>
            <a:endParaRPr kumimoji="1" lang="ja-JP" altLang="en-US" sz="2100" dirty="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50" y="3181195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100" dirty="0">
                <a:solidFill>
                  <a:prstClr val="white"/>
                </a:solidFill>
              </a:rPr>
              <a:t>2</a:t>
            </a:r>
            <a:endParaRPr kumimoji="1" lang="ja-JP" altLang="en-US" sz="2100" dirty="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50" y="4088455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100" dirty="0">
                <a:solidFill>
                  <a:prstClr val="white"/>
                </a:solidFill>
              </a:rPr>
              <a:t>3</a:t>
            </a:r>
            <a:endParaRPr kumimoji="1" lang="ja-JP" altLang="en-US" sz="2100" dirty="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50" y="4995715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100" dirty="0">
                <a:solidFill>
                  <a:prstClr val="white"/>
                </a:solidFill>
              </a:rPr>
              <a:t>4</a:t>
            </a:r>
            <a:endParaRPr kumimoji="1" lang="ja-JP" altLang="en-US" sz="2100" dirty="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6" y="2133836"/>
            <a:ext cx="5669394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6" y="3042256"/>
            <a:ext cx="5669394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6" y="3950675"/>
            <a:ext cx="5669394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6" y="4859092"/>
            <a:ext cx="5669394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2560" y="2199170"/>
            <a:ext cx="4596590" cy="3316275"/>
          </a:xfrm>
        </p:spPr>
        <p:txBody>
          <a:bodyPr anchor="ctr">
            <a:noAutofit/>
          </a:bodyPr>
          <a:lstStyle>
            <a:lvl1pPr algn="ctr">
              <a:defRPr sz="27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9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5520650" y="1768178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100" dirty="0">
                <a:solidFill>
                  <a:prstClr val="white"/>
                </a:solidFill>
              </a:rPr>
              <a:t>1</a:t>
            </a:r>
            <a:endParaRPr kumimoji="1" lang="ja-JP" altLang="en-US" sz="2100" dirty="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50" y="267543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100" dirty="0">
                <a:solidFill>
                  <a:prstClr val="white"/>
                </a:solidFill>
              </a:rPr>
              <a:t>2</a:t>
            </a:r>
            <a:endParaRPr kumimoji="1" lang="ja-JP" altLang="en-US" sz="2100" dirty="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50" y="358269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100" dirty="0">
                <a:solidFill>
                  <a:prstClr val="white"/>
                </a:solidFill>
              </a:rPr>
              <a:t>3</a:t>
            </a:r>
            <a:endParaRPr kumimoji="1" lang="ja-JP" altLang="en-US" sz="2100" dirty="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50" y="448995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100" dirty="0">
                <a:solidFill>
                  <a:prstClr val="white"/>
                </a:solidFill>
              </a:rPr>
              <a:t>4</a:t>
            </a:r>
            <a:endParaRPr kumimoji="1" lang="ja-JP" altLang="en-US" sz="2100" dirty="0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5520650" y="539721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r>
              <a:rPr kumimoji="1" lang="en-US" altLang="ja-JP" sz="2100" dirty="0">
                <a:solidFill>
                  <a:prstClr val="white"/>
                </a:solidFill>
              </a:rPr>
              <a:t>5</a:t>
            </a:r>
            <a:endParaRPr kumimoji="1" lang="ja-JP" altLang="en-US" sz="2100" dirty="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1628080"/>
            <a:ext cx="5727456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2536498"/>
            <a:ext cx="5727456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444919"/>
            <a:ext cx="5727456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353336"/>
            <a:ext cx="5727456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1105" y="5261754"/>
            <a:ext cx="5727456" cy="718922"/>
          </a:xfrm>
        </p:spPr>
        <p:txBody>
          <a:bodyPr anchor="ctr">
            <a:normAutofit/>
          </a:bodyPr>
          <a:lstStyle>
            <a:lvl1pPr algn="l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2560" y="2150787"/>
            <a:ext cx="4596590" cy="3316275"/>
          </a:xfrm>
        </p:spPr>
        <p:txBody>
          <a:bodyPr anchor="ctr">
            <a:noAutofit/>
          </a:bodyPr>
          <a:lstStyle>
            <a:lvl1pPr algn="ctr">
              <a:defRPr sz="27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11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831178" y="5275031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831178" y="4364776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831178" y="1634000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831178" y="2544267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831178" y="3454512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0705880" y="1721621"/>
            <a:ext cx="552048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0705880" y="2631537"/>
            <a:ext cx="552048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0705880" y="3541791"/>
            <a:ext cx="552048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0705880" y="4452385"/>
            <a:ext cx="552048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B143DD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0705880" y="5362641"/>
            <a:ext cx="552048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615536" y="1637992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615536" y="2548246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615536" y="345850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15536" y="4368756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15536" y="527901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923547" y="1721298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923547" y="263155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923547" y="536231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923547" y="354180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923547" y="445206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1600" dirty="0">
              <a:solidFill>
                <a:prstClr val="white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20532" y="1815610"/>
            <a:ext cx="3014368" cy="363689"/>
          </a:xfrm>
        </p:spPr>
        <p:txBody>
          <a:bodyPr anchor="ctr">
            <a:noAutofit/>
          </a:bodyPr>
          <a:lstStyle>
            <a:lvl1pPr algn="ctr">
              <a:defRPr sz="19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20532" y="5456642"/>
            <a:ext cx="3014368" cy="363689"/>
          </a:xfrm>
        </p:spPr>
        <p:txBody>
          <a:bodyPr anchor="ctr">
            <a:noAutofit/>
          </a:bodyPr>
          <a:lstStyle>
            <a:lvl1pPr algn="ctr">
              <a:defRPr sz="19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120532" y="2725877"/>
            <a:ext cx="3014368" cy="363689"/>
          </a:xfrm>
        </p:spPr>
        <p:txBody>
          <a:bodyPr anchor="ctr">
            <a:noAutofit/>
          </a:bodyPr>
          <a:lstStyle>
            <a:lvl1pPr algn="ctr">
              <a:defRPr sz="19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120532" y="3636122"/>
            <a:ext cx="3014368" cy="363689"/>
          </a:xfrm>
        </p:spPr>
        <p:txBody>
          <a:bodyPr anchor="ctr">
            <a:noAutofit/>
          </a:bodyPr>
          <a:lstStyle>
            <a:lvl1pPr algn="ctr">
              <a:defRPr sz="19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120532" y="4546386"/>
            <a:ext cx="3014368" cy="363689"/>
          </a:xfrm>
        </p:spPr>
        <p:txBody>
          <a:bodyPr anchor="ctr">
            <a:noAutofit/>
          </a:bodyPr>
          <a:lstStyle>
            <a:lvl1pPr algn="ctr">
              <a:defRPr sz="19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8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909455"/>
            <a:ext cx="12193058" cy="1736436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662013" y="4424397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3306141" y="3373557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4950268" y="4074119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6594395" y="3023285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8238523" y="3723831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9882650" y="2673007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26" y="1028735"/>
            <a:ext cx="651682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746704" y="4509065"/>
            <a:ext cx="304826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3390832" y="3458231"/>
            <a:ext cx="304826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4960" y="4158787"/>
            <a:ext cx="304826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6679086" y="3107954"/>
            <a:ext cx="304826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8323214" y="3808509"/>
            <a:ext cx="304826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9967342" y="2757676"/>
            <a:ext cx="304826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52705" y="4999468"/>
            <a:ext cx="2692824" cy="480053"/>
          </a:xfrm>
        </p:spPr>
        <p:txBody>
          <a:bodyPr anchor="b">
            <a:noAutofit/>
          </a:bodyPr>
          <a:lstStyle>
            <a:lvl1pPr algn="ctr">
              <a:defRPr sz="19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46949" y="5503217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18919" y="543829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179735" y="2777986"/>
            <a:ext cx="2692824" cy="480053"/>
          </a:xfrm>
        </p:spPr>
        <p:txBody>
          <a:bodyPr anchor="b">
            <a:noAutofit/>
          </a:bodyPr>
          <a:lstStyle>
            <a:lvl1pPr algn="ctr">
              <a:defRPr sz="19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173977" y="1905181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2445947" y="2757689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54249" y="4658537"/>
            <a:ext cx="2692824" cy="480053"/>
          </a:xfrm>
        </p:spPr>
        <p:txBody>
          <a:bodyPr anchor="b">
            <a:noAutofit/>
          </a:bodyPr>
          <a:lstStyle>
            <a:lvl1pPr algn="ctr">
              <a:defRPr sz="19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848492" y="5162285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4120462" y="509736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75849" y="2473419"/>
            <a:ext cx="2692824" cy="480053"/>
          </a:xfrm>
        </p:spPr>
        <p:txBody>
          <a:bodyPr anchor="b">
            <a:noAutofit/>
          </a:bodyPr>
          <a:lstStyle>
            <a:lvl1pPr algn="ctr">
              <a:defRPr sz="19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470093" y="1600621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5742063" y="2453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133267" y="4299012"/>
            <a:ext cx="2692824" cy="480053"/>
          </a:xfrm>
        </p:spPr>
        <p:txBody>
          <a:bodyPr anchor="b">
            <a:noAutofit/>
          </a:bodyPr>
          <a:lstStyle>
            <a:lvl1pPr algn="ctr">
              <a:defRPr sz="19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27509" y="4802771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7399479" y="4737841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64104" y="2112967"/>
            <a:ext cx="2692824" cy="480053"/>
          </a:xfrm>
        </p:spPr>
        <p:txBody>
          <a:bodyPr anchor="b">
            <a:noAutofit/>
          </a:bodyPr>
          <a:lstStyle>
            <a:lvl1pPr algn="ctr">
              <a:defRPr sz="19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58347" y="1240164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9030318" y="2092667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>
            <a:off x="5941699" y="2849639"/>
            <a:ext cx="116608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5941697" y="2849639"/>
            <a:ext cx="116608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>
            <a:off x="5941699" y="1683659"/>
            <a:ext cx="116608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00ACE2">
                  <a:lumMod val="75000"/>
                </a:srgb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5941748" y="4015576"/>
            <a:ext cx="1165980" cy="11660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5941749" y="4015576"/>
            <a:ext cx="1165980" cy="116608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7107830" y="4015576"/>
            <a:ext cx="1165980" cy="116608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4775616" y="4015620"/>
            <a:ext cx="116608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7" name="直角三角形 16"/>
          <p:cNvSpPr/>
          <p:nvPr userDrawn="1"/>
        </p:nvSpPr>
        <p:spPr>
          <a:xfrm>
            <a:off x="4775618" y="4015621"/>
            <a:ext cx="116608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4775616" y="5181601"/>
            <a:ext cx="116608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4775664" y="2849594"/>
            <a:ext cx="1165980" cy="1166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4775663" y="2849594"/>
            <a:ext cx="1165980" cy="116608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3609582" y="2849594"/>
            <a:ext cx="1165980" cy="11660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6168452" y="3550362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6168442" y="4247073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5427405" y="4247048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5412598" y="3565173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599178" y="2943641"/>
            <a:ext cx="416830" cy="41679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599178" y="4675680"/>
            <a:ext cx="416830" cy="41679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57312" y="4675680"/>
            <a:ext cx="416830" cy="41679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857312" y="2943641"/>
            <a:ext cx="416830" cy="41679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141648" y="2873841"/>
            <a:ext cx="388588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141648" y="3265725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989124" y="5225149"/>
            <a:ext cx="388588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989124" y="5617047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55854" y="4108914"/>
            <a:ext cx="3885886" cy="480053"/>
          </a:xfrm>
        </p:spPr>
        <p:txBody>
          <a:bodyPr anchor="t">
            <a:noAutofit/>
          </a:bodyPr>
          <a:lstStyle>
            <a:lvl1pPr algn="r">
              <a:defRPr sz="21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12898" y="4500818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007422" y="1733193"/>
            <a:ext cx="3885886" cy="480053"/>
          </a:xfrm>
        </p:spPr>
        <p:txBody>
          <a:bodyPr anchor="t">
            <a:noAutofit/>
          </a:bodyPr>
          <a:lstStyle>
            <a:lvl1pPr algn="r">
              <a:defRPr sz="21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664466" y="2125093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5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483959" y="1988581"/>
            <a:ext cx="11708043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325294" y="2909572"/>
            <a:ext cx="1186672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483959" y="3989855"/>
            <a:ext cx="11708043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325294" y="3831196"/>
            <a:ext cx="1186672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286"/>
              <a:endParaRPr kumimoji="1" lang="ja-JP" altLang="en-US" sz="2100">
                <a:solidFill>
                  <a:srgbClr val="5BB8D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199748" y="2220270"/>
            <a:ext cx="419744" cy="41970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199748" y="3138211"/>
            <a:ext cx="419744" cy="41970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99748" y="4047802"/>
            <a:ext cx="419744" cy="41970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199748" y="4957392"/>
            <a:ext cx="419744" cy="41970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715356" y="2032680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715356" y="2962124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715356" y="3879088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715356" y="4796387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4932" y="2014567"/>
            <a:ext cx="4560902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94932" y="4211313"/>
            <a:ext cx="4560902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5950263" y="2692400"/>
            <a:ext cx="91932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149804" y="2190481"/>
            <a:ext cx="91932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349346" y="3326114"/>
            <a:ext cx="91934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750724" y="4895288"/>
            <a:ext cx="91933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551184" y="3790920"/>
            <a:ext cx="90826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48886" y="4461746"/>
            <a:ext cx="91932" cy="2396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3894769" y="870820"/>
            <a:ext cx="91201" cy="5001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747466" y="2983800"/>
            <a:ext cx="775922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2463512" y="1848168"/>
            <a:ext cx="775922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771260" y="4119434"/>
            <a:ext cx="775922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0565276" y="3448597"/>
            <a:ext cx="775922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8957360" y="2350087"/>
            <a:ext cx="775922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9345322" y="4547128"/>
            <a:ext cx="775922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4506566" y="2418693"/>
            <a:ext cx="91201" cy="417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4638969" y="678913"/>
            <a:ext cx="91200" cy="3114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7451125" y="1191539"/>
            <a:ext cx="91200" cy="3092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8085623" y="1256480"/>
            <a:ext cx="91200" cy="5160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7567273" y="3072889"/>
            <a:ext cx="91200" cy="3724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6150533" y="2190475"/>
            <a:ext cx="91200" cy="91208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6350075" y="3326111"/>
            <a:ext cx="91200" cy="91208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6549615" y="4461741"/>
            <a:ext cx="91200" cy="91208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5550805" y="3790916"/>
            <a:ext cx="91200" cy="91208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5950267" y="2692395"/>
            <a:ext cx="91200" cy="91208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5751539" y="4889435"/>
            <a:ext cx="91200" cy="91208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714" y="2051350"/>
            <a:ext cx="369523" cy="369491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60560" y="2553269"/>
            <a:ext cx="369523" cy="369491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665" y="3186982"/>
            <a:ext cx="369523" cy="369491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460" y="4322616"/>
            <a:ext cx="369523" cy="369491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8477" y="3651779"/>
            <a:ext cx="369523" cy="369491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8521" y="4750309"/>
            <a:ext cx="369523" cy="369491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435" y="1764679"/>
            <a:ext cx="280203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912" y="2307129"/>
            <a:ext cx="2513639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707" y="2901495"/>
            <a:ext cx="3735493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153" y="3443921"/>
            <a:ext cx="3746268" cy="61084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720" y="4037117"/>
            <a:ext cx="2802036" cy="480053"/>
          </a:xfrm>
        </p:spPr>
        <p:txBody>
          <a:bodyPr anchor="t">
            <a:noAutofit/>
          </a:bodyPr>
          <a:lstStyle>
            <a:lvl1pPr algn="l">
              <a:defRPr sz="21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7183" y="4579561"/>
            <a:ext cx="2782663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815" y="2271808"/>
            <a:ext cx="2401547" cy="480053"/>
          </a:xfrm>
        </p:spPr>
        <p:txBody>
          <a:bodyPr anchor="t">
            <a:noAutofit/>
          </a:bodyPr>
          <a:lstStyle>
            <a:lvl1pPr algn="r">
              <a:defRPr sz="21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886" y="2783615"/>
            <a:ext cx="2408474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5503" y="3339098"/>
            <a:ext cx="3704195" cy="480053"/>
          </a:xfrm>
        </p:spPr>
        <p:txBody>
          <a:bodyPr anchor="t">
            <a:noAutofit/>
          </a:bodyPr>
          <a:lstStyle>
            <a:lvl1pPr algn="r">
              <a:defRPr sz="21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817" y="3850899"/>
            <a:ext cx="3714880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3456" y="4468851"/>
            <a:ext cx="2493036" cy="480053"/>
          </a:xfrm>
        </p:spPr>
        <p:txBody>
          <a:bodyPr anchor="t">
            <a:noAutofit/>
          </a:bodyPr>
          <a:lstStyle>
            <a:lvl1pPr algn="r">
              <a:defRPr sz="21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6280" y="4980654"/>
            <a:ext cx="2500227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32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167557" y="4019493"/>
            <a:ext cx="111328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6911193" y="2464358"/>
            <a:ext cx="111328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6911193" y="4019493"/>
            <a:ext cx="111328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4167557" y="2464358"/>
            <a:ext cx="111328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539374" y="4850298"/>
            <a:ext cx="111328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5539374" y="1652306"/>
            <a:ext cx="111328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927234" y="2639374"/>
            <a:ext cx="2337532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38396" y="1713500"/>
            <a:ext cx="3188562" cy="480053"/>
          </a:xfrm>
        </p:spPr>
        <p:txBody>
          <a:bodyPr anchor="b">
            <a:noAutofit/>
          </a:bodyPr>
          <a:lstStyle>
            <a:lvl1pPr algn="l">
              <a:defRPr sz="19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38395" y="2217258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8835179" y="215233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738396" y="3230206"/>
            <a:ext cx="3188562" cy="480053"/>
          </a:xfrm>
        </p:spPr>
        <p:txBody>
          <a:bodyPr anchor="b">
            <a:noAutofit/>
          </a:bodyPr>
          <a:lstStyle>
            <a:lvl1pPr algn="l">
              <a:defRPr sz="19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738395" y="3733968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835179" y="366903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738396" y="4746922"/>
            <a:ext cx="3188562" cy="480053"/>
          </a:xfrm>
        </p:spPr>
        <p:txBody>
          <a:bodyPr anchor="b">
            <a:noAutofit/>
          </a:bodyPr>
          <a:lstStyle>
            <a:lvl1pPr algn="l">
              <a:defRPr sz="19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8738395" y="5250678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835179" y="5185751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1942" y="1715621"/>
            <a:ext cx="3188562" cy="480053"/>
          </a:xfrm>
        </p:spPr>
        <p:txBody>
          <a:bodyPr anchor="b">
            <a:noAutofit/>
          </a:bodyPr>
          <a:lstStyle>
            <a:lvl1pPr algn="r">
              <a:defRPr sz="19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78272" y="2219383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33000" y="2154458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1942" y="3232329"/>
            <a:ext cx="3188562" cy="480053"/>
          </a:xfrm>
        </p:spPr>
        <p:txBody>
          <a:bodyPr anchor="b">
            <a:noAutofit/>
          </a:bodyPr>
          <a:lstStyle>
            <a:lvl1pPr algn="r">
              <a:defRPr sz="19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78272" y="3736093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33000" y="3671158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91942" y="4749049"/>
            <a:ext cx="3188562" cy="480053"/>
          </a:xfrm>
        </p:spPr>
        <p:txBody>
          <a:bodyPr anchor="b">
            <a:noAutofit/>
          </a:bodyPr>
          <a:lstStyle>
            <a:lvl1pPr algn="r">
              <a:defRPr sz="19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78272" y="5252803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433000" y="518786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6744892" y="1726810"/>
            <a:ext cx="1888169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8212328" y="3365455"/>
            <a:ext cx="425666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3764366" y="5215481"/>
            <a:ext cx="1780574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3696626" y="3686637"/>
            <a:ext cx="735454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3720819" y="2140873"/>
            <a:ext cx="774163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7994375" y="5176762"/>
            <a:ext cx="638684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882758" y="1974363"/>
            <a:ext cx="444738" cy="444699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7264766" y="2798601"/>
            <a:ext cx="444738" cy="444699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7264766" y="4353746"/>
            <a:ext cx="444738" cy="444699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5882758" y="5191708"/>
            <a:ext cx="444738" cy="444699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4515332" y="4353746"/>
            <a:ext cx="444738" cy="444699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4515332" y="2798601"/>
            <a:ext cx="444738" cy="444699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143774" y="3106065"/>
            <a:ext cx="1901104" cy="1441751"/>
          </a:xfrm>
        </p:spPr>
        <p:txBody>
          <a:bodyPr anchor="ctr">
            <a:noAutofit/>
          </a:bodyPr>
          <a:lstStyle>
            <a:lvl1pPr algn="ctr">
              <a:defRPr sz="24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73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46999" y="2196455"/>
            <a:ext cx="4254375" cy="264940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3440524"/>
            <a:ext cx="5182864" cy="1826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1614416"/>
            <a:ext cx="5182864" cy="1826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7009136" y="3440522"/>
            <a:ext cx="5182864" cy="1826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6476155" y="3707892"/>
            <a:ext cx="1291256" cy="129136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 dirty="0">
              <a:solidFill>
                <a:srgbClr val="5BB8D1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7009136" y="1614412"/>
            <a:ext cx="5182864" cy="1826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6476155" y="1881780"/>
            <a:ext cx="1291256" cy="12913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 dirty="0">
              <a:solidFill>
                <a:srgbClr val="5BB8D1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4425837" y="3707892"/>
            <a:ext cx="1291256" cy="129136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 dirty="0">
              <a:solidFill>
                <a:srgbClr val="5BB8D1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4425837" y="1881780"/>
            <a:ext cx="1291256" cy="1291368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 dirty="0">
              <a:solidFill>
                <a:srgbClr val="5BB8D1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4537237" y="1881785"/>
            <a:ext cx="1291256" cy="1291368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 dirty="0">
              <a:solidFill>
                <a:srgbClr val="5BB8D1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4537237" y="1881785"/>
            <a:ext cx="1291256" cy="1291368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6363509" y="1881784"/>
            <a:ext cx="1291256" cy="129136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6363509" y="1881784"/>
            <a:ext cx="1291256" cy="1291368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4537237" y="3707898"/>
            <a:ext cx="1291256" cy="1291368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4537237" y="3707898"/>
            <a:ext cx="1291256" cy="1291368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6363507" y="3707897"/>
            <a:ext cx="1291256" cy="129136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6363507" y="3707897"/>
            <a:ext cx="1291256" cy="1291368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23000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6649271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4823002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49273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417571" y="1692446"/>
            <a:ext cx="3574404" cy="1670050"/>
          </a:xfrm>
        </p:spPr>
        <p:txBody>
          <a:bodyPr anchor="ctr">
            <a:normAutofit/>
          </a:bodyPr>
          <a:lstStyle>
            <a:lvl1pPr marL="228551" indent="-228551">
              <a:buClr>
                <a:schemeClr val="accent5"/>
              </a:buClr>
              <a:buFont typeface="Wingdings" panose="05000000000000000000" pitchFamily="2" charset="2"/>
              <a:buChar char="l"/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417347" y="3518555"/>
            <a:ext cx="3574404" cy="1670050"/>
          </a:xfrm>
        </p:spPr>
        <p:txBody>
          <a:bodyPr anchor="ctr">
            <a:normAutofit/>
          </a:bodyPr>
          <a:lstStyle>
            <a:lvl1pPr marL="228551" indent="-228551">
              <a:buClr>
                <a:schemeClr val="accent3"/>
              </a:buClr>
              <a:buFont typeface="Wingdings" panose="05000000000000000000" pitchFamily="2" charset="2"/>
              <a:buChar char="l"/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8076898" y="1692446"/>
            <a:ext cx="3623650" cy="1670050"/>
          </a:xfrm>
        </p:spPr>
        <p:txBody>
          <a:bodyPr anchor="ctr">
            <a:normAutofit/>
          </a:bodyPr>
          <a:lstStyle>
            <a:lvl1pPr marL="228551" indent="-228551">
              <a:buClr>
                <a:schemeClr val="accent1"/>
              </a:buClr>
              <a:buFont typeface="Wingdings" panose="05000000000000000000" pitchFamily="2" charset="2"/>
              <a:buChar char="l"/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8076674" y="3518555"/>
            <a:ext cx="3623650" cy="1670050"/>
          </a:xfrm>
        </p:spPr>
        <p:txBody>
          <a:bodyPr anchor="ctr">
            <a:normAutofit/>
          </a:bodyPr>
          <a:lstStyle>
            <a:lvl1pPr marL="228551" indent="-228551">
              <a:buClr>
                <a:schemeClr val="accent2"/>
              </a:buClr>
              <a:buFont typeface="Wingdings" panose="05000000000000000000" pitchFamily="2" charset="2"/>
              <a:buChar char="l"/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5" y="1614416"/>
            <a:ext cx="350759" cy="1826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5" y="3440528"/>
            <a:ext cx="350759" cy="1826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1841257" y="1614408"/>
            <a:ext cx="350759" cy="182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841256" y="3440520"/>
            <a:ext cx="350759" cy="1826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18936" y="5528338"/>
            <a:ext cx="10801146" cy="66926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814970" y="5432337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9" name="ドーナツ 8"/>
          <p:cNvSpPr/>
          <p:nvPr userDrawn="1"/>
        </p:nvSpPr>
        <p:spPr>
          <a:xfrm>
            <a:off x="4175622" y="1825780"/>
            <a:ext cx="384076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6119730" y="1825790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6015041" y="3670640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4169873" y="3565983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4274697" y="1720423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468358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851338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658602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4041577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477725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860700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9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667969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4050956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9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655730" y="3445435"/>
            <a:ext cx="285056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1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6963292" y="221528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6000" y="2425752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966172" y="4458922"/>
            <a:ext cx="900178" cy="90010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198880" y="4669385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362996" y="4458922"/>
            <a:ext cx="900178" cy="90010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4595704" y="4669385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4362996" y="2215289"/>
            <a:ext cx="900178" cy="90010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4595704" y="2425752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177140" y="241357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7140" y="459207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849113" y="460607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849113" y="240893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31" name="ドーナツ 7"/>
          <p:cNvSpPr/>
          <p:nvPr userDrawn="1"/>
        </p:nvSpPr>
        <p:spPr>
          <a:xfrm>
            <a:off x="2528604" y="1447544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4736617" y="2156347"/>
            <a:ext cx="2717708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7454340" y="2977203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8803786" y="1317168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564644" y="1592498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9790845" y="3233872"/>
            <a:ext cx="2147433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208520" y="3242192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srgbClr val="1C1C1C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334757" y="5331726"/>
            <a:ext cx="5527957" cy="964442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5015272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40120" y="327511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871653" y="2306746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72754" y="4101401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47795" y="2306746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757595" y="3692504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168021" y="2185642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0149663" y="4078190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7209538" y="3040747"/>
            <a:ext cx="2194268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683534" y="1924367"/>
            <a:ext cx="554347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95225" y="1845939"/>
            <a:ext cx="793652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720124" y="2062248"/>
            <a:ext cx="2750695" cy="275045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2749637" y="1744144"/>
            <a:ext cx="2194268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877344" y="3393626"/>
            <a:ext cx="1744586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92052" y="2189248"/>
            <a:ext cx="1744586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0109035" y="3013534"/>
            <a:ext cx="1849521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8541962" y="1632580"/>
            <a:ext cx="2014029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285143" y="3505085"/>
            <a:ext cx="866321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4081871" y="3938222"/>
            <a:ext cx="676409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7833396" y="1929374"/>
            <a:ext cx="793652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1083412" y="2362359"/>
            <a:ext cx="277173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340954" y="1539225"/>
            <a:ext cx="549846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9548962" y="4446222"/>
            <a:ext cx="696439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0383958" y="1738687"/>
            <a:ext cx="629679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7470833" y="2561026"/>
            <a:ext cx="452541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2375239" y="2312547"/>
            <a:ext cx="277173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222251" y="3982003"/>
            <a:ext cx="529775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612458" y="4318649"/>
            <a:ext cx="529775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82" rIns="60948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86"/>
            <a:endParaRPr kumimoji="1" lang="ja-JP" altLang="en-US" sz="2100">
              <a:solidFill>
                <a:srgbClr val="5BB8D1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39600" y="2721939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943920" y="3151701"/>
            <a:ext cx="226563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948091" y="2062247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825693" y="2492014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22659" y="336329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300262" y="3793067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877345" y="399621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052" y="2784834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8626301" y="2361650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114295" y="3670798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49" y="5331726"/>
            <a:ext cx="9783595" cy="964442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15272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2" y="1028735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36" y="93272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199290" y="2236390"/>
            <a:ext cx="1792391" cy="303642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6"/>
              <a:endParaRPr kumimoji="1" lang="ja-JP" altLang="en-US" sz="2100">
                <a:solidFill>
                  <a:prstClr val="white"/>
                </a:solidFill>
              </a:endParaRPr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286"/>
                <a:endParaRPr kumimoji="1" lang="ja-JP" altLang="en-US" sz="21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74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47536" y="3383376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5879584" y="3383376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312416" y="3383376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33600" y="3565018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33600" y="5521122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7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9673770" y="-9678"/>
            <a:ext cx="4073676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325637" y="0"/>
            <a:ext cx="6507237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5848048" y="0"/>
            <a:ext cx="6541105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3166533" y="5"/>
            <a:ext cx="4073676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5954488" y="-29032"/>
            <a:ext cx="6337905" cy="6887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2637437" y="-2697764"/>
            <a:ext cx="6943741" cy="1229238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2652484" y="-2657321"/>
            <a:ext cx="6887034" cy="12192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2645557" y="-2699321"/>
            <a:ext cx="6928710" cy="1226577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2652484" y="-2666999"/>
            <a:ext cx="6887034" cy="12192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2591158" y="-2688980"/>
            <a:ext cx="6954674" cy="1231174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2652484" y="-2666999"/>
            <a:ext cx="6887034" cy="12192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5447536" y="3383376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879584" y="3383376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312416" y="3383376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0" y="3565018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5521122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23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47536" y="3383376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5879584" y="3383376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312416" y="3383376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33600" y="3565018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33600" y="5521122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50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5" y="0"/>
            <a:ext cx="4267201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1" y="1283567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1" y="4069980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3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71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04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3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5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5" y="0"/>
            <a:ext cx="4267201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1" y="1283567"/>
            <a:ext cx="3791285" cy="289872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1" y="4069991"/>
            <a:ext cx="3791285" cy="80757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48"/>
            <a:ext cx="432000" cy="432067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82"/>
            <a:ext cx="432000" cy="432067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15"/>
            <a:ext cx="432000" cy="432067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48"/>
            <a:ext cx="432000" cy="432067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15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05606" y="1589795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66850" y="1593102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045796" y="0"/>
            <a:ext cx="4267201" cy="685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3754" y="1283567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3754" y="4069980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3795" y="6425937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1795" y="5993871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3795" y="5561804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749795" y="6425937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5" y="0"/>
            <a:ext cx="4267201" cy="685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1" y="1283567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1" y="4069980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37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71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04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37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29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045796" y="0"/>
            <a:ext cx="4267201" cy="685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3754" y="1283567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3754" y="4069980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3795" y="6425937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1795" y="5993871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3795" y="5561804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749795" y="6425937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30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5" y="0"/>
            <a:ext cx="4267201" cy="685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1" y="1283567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1" y="4069980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37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71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04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37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55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045796" y="0"/>
            <a:ext cx="4267201" cy="685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3754" y="1283567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3754" y="4069980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3795" y="6425937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1795" y="5993871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3795" y="5561804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749795" y="6425937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3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5828500" y="3428475"/>
            <a:ext cx="4254095" cy="3428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3386668" y="4"/>
            <a:ext cx="3560838" cy="3428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"/>
            <a:ext cx="4685237" cy="3428471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5648937" y="4"/>
            <a:ext cx="6543065" cy="3428471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91426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8475"/>
            <a:ext cx="7125350" cy="3428471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8786593" y="3428474"/>
            <a:ext cx="3405409" cy="3429529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91426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05281" y="874464"/>
            <a:ext cx="2723615" cy="49809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05281" y="1519398"/>
            <a:ext cx="2723615" cy="106454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74229" y="4471770"/>
            <a:ext cx="3162635" cy="134187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5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800" cy="1713864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666"/>
            <a:ext cx="17448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848" y="0"/>
            <a:ext cx="17448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848" y="1715666"/>
            <a:ext cx="17448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671" y="0"/>
            <a:ext cx="1744800" cy="1713864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671" y="1715666"/>
            <a:ext cx="17448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671" y="3429529"/>
            <a:ext cx="1744800" cy="1713864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671" y="5145195"/>
            <a:ext cx="17448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494" y="5145195"/>
            <a:ext cx="17448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317" y="5145195"/>
            <a:ext cx="17448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142" y="0"/>
            <a:ext cx="17448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142" y="1715666"/>
            <a:ext cx="1744800" cy="1713864"/>
          </a:xfrm>
          <a:solidFill>
            <a:schemeClr val="accent3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142" y="5145195"/>
            <a:ext cx="17448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1967" y="0"/>
            <a:ext cx="1744800" cy="1713864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1967" y="1715666"/>
            <a:ext cx="17448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1967" y="5145195"/>
            <a:ext cx="17448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1088484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532"/>
            <a:ext cx="3482400" cy="342952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222494" y="3"/>
            <a:ext cx="3482400" cy="342952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" name="グループ化 20"/>
          <p:cNvGrpSpPr/>
          <p:nvPr userDrawn="1"/>
        </p:nvGrpSpPr>
        <p:grpSpPr>
          <a:xfrm>
            <a:off x="7969688" y="4165583"/>
            <a:ext cx="1293753" cy="48013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5"/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5"/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5"/>
              <a:endParaRPr kumimoji="1"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767940" y="4275019"/>
            <a:ext cx="5697242" cy="682954"/>
          </a:xfrm>
        </p:spPr>
        <p:txBody>
          <a:bodyPr>
            <a:normAutofit/>
          </a:bodyPr>
          <a:lstStyle>
            <a:lvl1pPr algn="ctr">
              <a:defRPr sz="13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767940" y="3606056"/>
            <a:ext cx="569724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6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14916" y="735504"/>
            <a:ext cx="4658171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814916" y="3516656"/>
            <a:ext cx="4658171" cy="2676552"/>
          </a:xfrm>
        </p:spPr>
        <p:txBody>
          <a:bodyPr>
            <a:normAutofit/>
          </a:bodyPr>
          <a:lstStyle>
            <a:lvl1pPr marL="228595" indent="-228595" algn="l">
              <a:spcBef>
                <a:spcPts val="800"/>
              </a:spcBef>
              <a:buFont typeface="Wingdings" panose="05000000000000000000" pitchFamily="2" charset="2"/>
              <a:buChar char="n"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664000" y="642593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232000" y="5993871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664000" y="5561804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800000" y="642593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34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6096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8917" y="232836"/>
            <a:ext cx="4658171" cy="8545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88372" y="2131167"/>
            <a:ext cx="4088714" cy="922344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793777" y="1747381"/>
            <a:ext cx="420000" cy="420065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373" y="1757771"/>
            <a:ext cx="4088715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88372" y="3489864"/>
            <a:ext cx="4088714" cy="922344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793777" y="3106078"/>
            <a:ext cx="420000" cy="420065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88373" y="3116468"/>
            <a:ext cx="4088715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88372" y="4845191"/>
            <a:ext cx="4088714" cy="922344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793777" y="4461404"/>
            <a:ext cx="420000" cy="420065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88373" y="4471795"/>
            <a:ext cx="4088715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960000" y="642593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528000" y="5993871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5561804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642593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46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6270"/>
            <a:ext cx="12192000" cy="316173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1" y="4128341"/>
            <a:ext cx="5330625" cy="22196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64000" y="3264205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832141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400074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264205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2" y="4501741"/>
            <a:ext cx="5314950" cy="69356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4" y="4128340"/>
            <a:ext cx="5314951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2" y="5654443"/>
            <a:ext cx="5314950" cy="69356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96004" y="5281043"/>
            <a:ext cx="5314951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68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54142" y="504907"/>
            <a:ext cx="11083725" cy="185766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5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lIns="121906" tIns="60953" rIns="121906" bIns="60953"/>
          <a:lstStyle/>
          <a:p>
            <a:pPr defTabSz="914175"/>
            <a:fld id="{47E12D3A-8BDF-4D3D-8C55-518BFCDD39A7}" type="datetimeFigureOut">
              <a:rPr lang="id-ID">
                <a:solidFill>
                  <a:srgbClr val="3B3B3B"/>
                </a:solidFill>
              </a:rPr>
              <a:pPr defTabSz="914175"/>
              <a:t>08/08/2020</a:t>
            </a:fld>
            <a:endParaRPr lang="id-ID">
              <a:solidFill>
                <a:srgbClr val="3B3B3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lIns="121906" tIns="60953" rIns="121906" bIns="60953"/>
          <a:lstStyle/>
          <a:p>
            <a:pPr defTabSz="914175"/>
            <a:endParaRPr lang="id-ID">
              <a:solidFill>
                <a:srgbClr val="3B3B3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lIns="121906" tIns="60953" rIns="121906" bIns="60953"/>
          <a:lstStyle/>
          <a:p>
            <a:pPr defTabSz="914175"/>
            <a:fld id="{E605CAF1-18D9-40CB-BABA-A38806D0B065}" type="slidenum">
              <a:rPr lang="id-ID">
                <a:solidFill>
                  <a:srgbClr val="3B3B3B"/>
                </a:solidFill>
              </a:rPr>
              <a:pPr defTabSz="914175"/>
              <a:t>‹#›</a:t>
            </a:fld>
            <a:endParaRPr lang="id-ID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3373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4088194"/>
            <a:ext cx="12192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5"/>
            <a:endParaRPr kumimoji="1" lang="ja-JP" altLang="en-US">
              <a:solidFill>
                <a:srgbClr val="EABD00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69670" y="4644571"/>
            <a:ext cx="1170920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5"/>
            <a:endParaRPr kumimoji="1" lang="ja-JP" altLang="en-US">
              <a:solidFill>
                <a:srgbClr val="EABD00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31969" y="1067225"/>
            <a:ext cx="4603599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" name="円/楕円 1"/>
          <p:cNvSpPr/>
          <p:nvPr userDrawn="1"/>
        </p:nvSpPr>
        <p:spPr>
          <a:xfrm>
            <a:off x="1097443" y="1212190"/>
            <a:ext cx="4603599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5144859" y="1289337"/>
            <a:ext cx="936250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5"/>
            <a:endParaRPr kumimoji="1" lang="ja-JP" altLang="en-US">
              <a:solidFill>
                <a:srgbClr val="EABD00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593886" y="5602870"/>
            <a:ext cx="575784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5"/>
            <a:endParaRPr kumimoji="1" lang="ja-JP" altLang="en-US">
              <a:solidFill>
                <a:srgbClr val="EABD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lIns="60963" tIns="30482" rIns="60963" bIns="30482"/>
          <a:lstStyle/>
          <a:p>
            <a:pPr defTabSz="914175"/>
            <a:r>
              <a:rPr lang="en-US" altLang="ja-JP">
                <a:solidFill>
                  <a:srgbClr val="3B3B3B"/>
                </a:solidFill>
              </a:rPr>
              <a:t>The Power of PowerPoint | thepopp.com</a:t>
            </a:r>
            <a:endParaRPr lang="ja-JP" altLang="en-US" dirty="0">
              <a:solidFill>
                <a:srgbClr val="3B3B3B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7" y="6288526"/>
            <a:ext cx="720142" cy="365125"/>
          </a:xfrm>
          <a:prstGeom prst="rect">
            <a:avLst/>
          </a:prstGeom>
        </p:spPr>
        <p:txBody>
          <a:bodyPr lIns="60963" tIns="30482" rIns="60963" bIns="30482"/>
          <a:lstStyle/>
          <a:p>
            <a:pPr defTabSz="914175"/>
            <a:fld id="{E6459DFB-86F3-43FA-8567-2EA6E426AE90}" type="slidenum">
              <a:rPr lang="ja-JP" altLang="en-US">
                <a:solidFill>
                  <a:srgbClr val="3B3B3B"/>
                </a:solidFill>
              </a:rPr>
              <a:pPr defTabSz="914175"/>
              <a:t>‹#›</a:t>
            </a:fld>
            <a:endParaRPr lang="ja-JP" altLang="en-US">
              <a:solidFill>
                <a:srgbClr val="3B3B3B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010043" y="1125615"/>
            <a:ext cx="4602939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95471" y="1654626"/>
            <a:ext cx="5826630" cy="1016005"/>
          </a:xfrm>
          <a:prstGeom prst="rect">
            <a:avLst/>
          </a:prstGeom>
        </p:spPr>
        <p:txBody>
          <a:bodyPr vert="horz" lIns="108855" tIns="54428" rIns="108855" bIns="54428" rtlCol="0" anchor="b">
            <a:noAutofit/>
          </a:bodyPr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095471" y="2804269"/>
            <a:ext cx="789092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914175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305889" y="3014668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77139" y="2804270"/>
            <a:ext cx="4944962" cy="789022"/>
          </a:xfrm>
        </p:spPr>
        <p:txBody>
          <a:bodyPr anchor="ctr">
            <a:noAutofit/>
          </a:bodyPr>
          <a:lstStyle>
            <a:lvl1pPr algn="l">
              <a:defRPr sz="13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305889" y="4272573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681990" y="4265377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9184806" y="4272573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60906" y="4265377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6305889" y="4848307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81990" y="4841110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184806" y="4848307"/>
            <a:ext cx="368259" cy="36822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560906" y="4841110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035498" y="1158694"/>
            <a:ext cx="336277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5"/>
            <a:endParaRPr kumimoji="1" lang="ja-JP" altLang="en-US">
              <a:solidFill>
                <a:srgbClr val="EAB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175">
              <a:defRPr/>
            </a:pPr>
            <a:fld id="{2C9CDD95-874E-49D9-A8DB-553643A00B53}" type="datetimeFigureOut">
              <a:rPr lang="en-US">
                <a:solidFill>
                  <a:srgbClr val="3B3B3B"/>
                </a:solidFill>
              </a:rPr>
              <a:pPr defTabSz="914175">
                <a:defRPr/>
              </a:pPr>
              <a:t>8/8/2020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175">
              <a:defRPr/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175">
              <a:defRPr/>
            </a:pPr>
            <a:fld id="{E1B9EB04-2578-457F-82D1-B5911A62F358}" type="slidenum">
              <a:rPr lang="en-US">
                <a:solidFill>
                  <a:srgbClr val="3B3B3B"/>
                </a:solidFill>
              </a:rPr>
              <a:pPr defTabSz="914175">
                <a:defRPr/>
              </a:pPr>
              <a:t>‹#›</a:t>
            </a:fld>
            <a:endParaRPr lang="en-US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10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20314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0170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573820" y="2261400"/>
            <a:ext cx="1641346" cy="17751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5804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5036097" y="2284667"/>
            <a:ext cx="6297037" cy="352594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39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096000" cy="6935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1012501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4311216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7499866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1055189"/>
      </p:ext>
    </p:extLst>
  </p:cSld>
  <p:clrMapOvr>
    <a:masterClrMapping/>
  </p:clrMapOvr>
  <p:transition spd="med" advClick="0" advTm="2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586" y="1810374"/>
            <a:ext cx="12192000" cy="2674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97707" y="1369492"/>
            <a:ext cx="2317411" cy="470114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4"/>
            <a:ext cx="4691264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89" y="1379758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785672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9525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89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3"/>
            <a:ext cx="4691264" cy="470114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89" y="1379758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89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98798" y="1379758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98798" y="3755342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98612" y="1756310"/>
            <a:ext cx="2319082" cy="410328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512940" y="1610183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97579" y="1610183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82218" y="1610183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366857" y="1610183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512940" y="3647486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97579" y="3647486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82218" y="3647486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366857" y="3647486"/>
            <a:ext cx="2284639" cy="2037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81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72" y="1358040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14019" y="1357169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464565" y="3688202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788996"/>
      </p:ext>
    </p:extLst>
  </p:cSld>
  <p:clrMapOvr>
    <a:masterClrMapping/>
  </p:clrMapOvr>
  <p:transition spd="med" advClick="0" advTm="2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676606" y="173496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2481915" y="354471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4296542" y="173496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6101851" y="354471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7909352" y="173496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9721013" y="3544713"/>
            <a:ext cx="18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099470678"/>
      </p:ext>
    </p:extLst>
  </p:cSld>
  <p:clrMapOvr>
    <a:masterClrMapping/>
  </p:clrMapOvr>
  <p:transition spd="med" advClick="0" advTm="2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602692" y="1760703"/>
            <a:ext cx="30480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155623" y="1778035"/>
            <a:ext cx="30480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8054877" y="1778035"/>
            <a:ext cx="30480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987946" y="1893463"/>
            <a:ext cx="2147420" cy="3579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48167" y="1893463"/>
            <a:ext cx="2147420" cy="3579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227727" y="1893463"/>
            <a:ext cx="2147420" cy="3579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38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29744" y="2139914"/>
            <a:ext cx="4288962" cy="3824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037523" y="4052248"/>
            <a:ext cx="2144481" cy="1912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207090" y="4052248"/>
            <a:ext cx="2144481" cy="1912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370385" y="4052248"/>
            <a:ext cx="2144481" cy="1912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9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40625" y="197342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414510" y="4418597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869645" y="197342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324780" y="4418597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779914" y="197342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08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65039" y="0"/>
            <a:ext cx="4026963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4026963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82521" y="1"/>
            <a:ext cx="4026963" cy="3429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82521" y="3488436"/>
            <a:ext cx="4026963" cy="336956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3441" y="1497147"/>
            <a:ext cx="2560320" cy="1739900"/>
          </a:xfrm>
          <a:prstGeom prst="rect">
            <a:avLst/>
          </a:prstGeom>
          <a:noFill/>
          <a:ln w="19050">
            <a:noFill/>
          </a:ln>
        </p:spPr>
        <p:txBody>
          <a:bodyPr tIns="0" bIns="487584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853441" y="3786282"/>
            <a:ext cx="2560320" cy="1739900"/>
          </a:xfrm>
          <a:prstGeom prst="rect">
            <a:avLst/>
          </a:prstGeom>
          <a:noFill/>
          <a:ln w="19050">
            <a:noFill/>
          </a:ln>
        </p:spPr>
        <p:txBody>
          <a:bodyPr tIns="0" bIns="487584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57600" y="1497147"/>
            <a:ext cx="2560320" cy="1739900"/>
          </a:xfrm>
          <a:prstGeom prst="rect">
            <a:avLst/>
          </a:prstGeom>
          <a:noFill/>
          <a:ln w="19050">
            <a:noFill/>
          </a:ln>
        </p:spPr>
        <p:txBody>
          <a:bodyPr tIns="0" bIns="487584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657600" y="3786282"/>
            <a:ext cx="2560320" cy="1739900"/>
          </a:xfrm>
          <a:prstGeom prst="rect">
            <a:avLst/>
          </a:prstGeom>
          <a:noFill/>
          <a:ln w="19050">
            <a:noFill/>
          </a:ln>
        </p:spPr>
        <p:txBody>
          <a:bodyPr tIns="0" bIns="487584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806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03897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566178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403897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2566178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218039" y="146518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384675" y="146518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546955" y="146518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7218039" y="2626429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8384675" y="2626429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9546955" y="2626429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726846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893480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6055760" y="1468313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3726846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4893480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6055760" y="262955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6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1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72217" y="1724026"/>
            <a:ext cx="3076968" cy="17843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2819" y="1724026"/>
            <a:ext cx="3076968" cy="17843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42653" y="1724026"/>
            <a:ext cx="3076968" cy="17843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21741" y="1371609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97670" y="137677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21741" y="378182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97670" y="377156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72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61107" y="1595445"/>
            <a:ext cx="4741884" cy="3429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169942" y="1652916"/>
            <a:ext cx="2940890" cy="37472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90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68496" y="2404420"/>
            <a:ext cx="1658787" cy="21845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222042" y="2363002"/>
            <a:ext cx="1658787" cy="21845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75588" y="2349199"/>
            <a:ext cx="1658787" cy="21845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315063" y="2529506"/>
            <a:ext cx="5551552" cy="30995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671715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713562" y="2773684"/>
            <a:ext cx="4702295" cy="296248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26225"/>
            <a:ext cx="12192000" cy="405213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56360" y="3281384"/>
            <a:ext cx="1617960" cy="285513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7787" y="2041095"/>
            <a:ext cx="3032081" cy="405213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938329" y="5365612"/>
            <a:ext cx="633060" cy="8043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284979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73163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597881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65978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090696" y="2792126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713190" y="2400079"/>
            <a:ext cx="3654543" cy="22627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8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40469" y="2028840"/>
            <a:ext cx="2007132" cy="25058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941250" y="2435342"/>
            <a:ext cx="1370898" cy="171154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48772" y="2435342"/>
            <a:ext cx="1370898" cy="17115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79340" y="2633678"/>
            <a:ext cx="2007133" cy="26082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" y="1993246"/>
            <a:ext cx="4058337" cy="2635316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4" y="1993246"/>
            <a:ext cx="4059266" cy="2635316"/>
          </a:xfrm>
        </p:spPr>
      </p:sp>
    </p:spTree>
    <p:extLst>
      <p:ext uri="{BB962C8B-B14F-4D97-AF65-F5344CB8AC3E}">
        <p14:creationId xmlns:p14="http://schemas.microsoft.com/office/powerpoint/2010/main" val="2392721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65433" y="1925955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813605" y="1925955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252005" y="1925955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690405" y="1925955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109428" y="1591735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657600" y="1591735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096000" y="1591735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534400" y="1591735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6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8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19" y="2278705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271644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1989431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0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axy S6 -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27594" y="2122748"/>
            <a:ext cx="1310840" cy="294591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097415" y="2122748"/>
            <a:ext cx="918176" cy="294591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121436" y="1800043"/>
            <a:ext cx="2124106" cy="375832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83" y="2292698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46" y="2292698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85" y="2292698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sung - 3 Galaxy 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1915891" y="1824819"/>
            <a:ext cx="1872780" cy="333295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156682" y="1824819"/>
            <a:ext cx="1874647" cy="333295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464634" y="1824819"/>
            <a:ext cx="1898496" cy="33329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75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9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2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136210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2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413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8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4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067403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520498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03462" y="2504351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34346" y="2504351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520947" y="2504351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878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1758950"/>
            <a:ext cx="11429010" cy="33401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6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s f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31664" y="6231957"/>
            <a:ext cx="1415883" cy="276992"/>
          </a:xfrm>
          <a:prstGeom prst="rect">
            <a:avLst/>
          </a:prstGeom>
          <a:noFill/>
        </p:spPr>
        <p:txBody>
          <a:bodyPr wrap="none" lIns="91411" tIns="45705" rIns="91411" bIns="45705" rtlCol="0">
            <a:spAutoFit/>
          </a:bodyPr>
          <a:lstStyle/>
          <a:p>
            <a:pPr defTabSz="913992">
              <a:defRPr/>
            </a:pPr>
            <a:r>
              <a:rPr lang="id-ID" sz="1200" b="1" dirty="0">
                <a:solidFill>
                  <a:prstClr val="white"/>
                </a:solidFill>
                <a:latin typeface="Lato Regular"/>
                <a:cs typeface="Lato Regular"/>
              </a:rPr>
              <a:t>Stampede Slides</a:t>
            </a:r>
          </a:p>
        </p:txBody>
      </p:sp>
    </p:spTree>
    <p:extLst>
      <p:ext uri="{BB962C8B-B14F-4D97-AF65-F5344CB8AC3E}">
        <p14:creationId xmlns:p14="http://schemas.microsoft.com/office/powerpoint/2010/main" val="4093972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4429904" y="1720108"/>
            <a:ext cx="3340603" cy="1892739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2896052" y="3595992"/>
            <a:ext cx="458889" cy="818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5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292652" y="3021900"/>
            <a:ext cx="2132571" cy="1356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3533646" y="2944906"/>
            <a:ext cx="1127325" cy="1451271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9432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64160" y="1689554"/>
            <a:ext cx="5050818" cy="36095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27802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5" y="0"/>
            <a:ext cx="4267201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1" y="1283567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1" y="4069991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48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82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15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48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>
                <a:solidFill>
                  <a:srgbClr val="445469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26898" y="788708"/>
            <a:ext cx="10849982" cy="383894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20" y="1364774"/>
            <a:ext cx="2312372" cy="4800533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511686" y="2612910"/>
            <a:ext cx="6889363" cy="5760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511686" y="3092964"/>
            <a:ext cx="6889363" cy="187220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025675" y="1988847"/>
            <a:ext cx="2005917" cy="3610337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6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DD95-874E-49D9-A8DB-553643A00B53}" type="datetimeFigureOut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8/8/2020</a:t>
            </a:fld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EB04-2578-457F-82D1-B5911A62F358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" y="14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90" y="1233392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823628"/>
      </p:ext>
    </p:extLst>
  </p:cSld>
  <p:clrMapOvr>
    <a:masterClrMapping/>
  </p:clrMapOvr>
  <p:transition advClick="0" advTm="3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sung Galaxy S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98612" y="1756310"/>
            <a:ext cx="2319082" cy="410328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0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03462" y="2504351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34346" y="2504351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520947" y="2504351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" y="14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90" y="1233392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2400091"/>
      </p:ext>
    </p:extLst>
  </p:cSld>
  <p:clrMapOvr>
    <a:masterClrMapping/>
  </p:clrMapOvr>
  <p:transition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8932" y="2029006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818153" y="2051286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hone Vs Gala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8932" y="2029006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807024" y="1860378"/>
            <a:ext cx="1594927" cy="282953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99716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294137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6890925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8446508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9899557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510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8932" y="2029006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818153" y="2051286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273644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467618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641760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848104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78444" y="1836966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3644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67618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41760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48104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078444" y="3875568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978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64497" y="2172280"/>
            <a:ext cx="1900261" cy="33642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33220" y="2217406"/>
            <a:ext cx="3956709" cy="2439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09177" y="1789726"/>
            <a:ext cx="2670196" cy="359932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pad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03278" y="2174168"/>
            <a:ext cx="3791521" cy="281698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_macbook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46999" y="2196455"/>
            <a:ext cx="4254375" cy="264940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05606" y="1589795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66850" y="1593102"/>
            <a:ext cx="2938031" cy="16693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20314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908375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573820" y="2261400"/>
            <a:ext cx="1641346" cy="17751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8839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63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66" Type="http://schemas.openxmlformats.org/officeDocument/2006/relationships/slideLayout" Target="../slideLayouts/slideLayout68.xml"/><Relationship Id="rId7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69" Type="http://schemas.openxmlformats.org/officeDocument/2006/relationships/slideLayout" Target="../slideLayouts/slideLayout71.xml"/><Relationship Id="rId7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7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70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73" Type="http://schemas.openxmlformats.org/officeDocument/2006/relationships/slideLayout" Target="../slideLayouts/slideLayout75.xml"/><Relationship Id="rId78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36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7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9.xml"/><Relationship Id="rId7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63" Type="http://schemas.openxmlformats.org/officeDocument/2006/relationships/slideLayout" Target="../slideLayouts/slideLayout142.xml"/><Relationship Id="rId68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32.xml"/><Relationship Id="rId58" Type="http://schemas.openxmlformats.org/officeDocument/2006/relationships/slideLayout" Target="../slideLayouts/slideLayout137.xml"/><Relationship Id="rId66" Type="http://schemas.openxmlformats.org/officeDocument/2006/relationships/slideLayout" Target="../slideLayouts/slideLayout145.xml"/><Relationship Id="rId7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84.xml"/><Relationship Id="rId61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64" Type="http://schemas.openxmlformats.org/officeDocument/2006/relationships/slideLayout" Target="../slideLayouts/slideLayout143.xml"/><Relationship Id="rId69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7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slideLayout" Target="../slideLayouts/slideLayout138.xml"/><Relationship Id="rId67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99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141.xml"/><Relationship Id="rId70" Type="http://schemas.openxmlformats.org/officeDocument/2006/relationships/slideLayout" Target="../slideLayouts/slideLayout149.xml"/><Relationship Id="rId75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slideLayout" Target="../slideLayouts/slideLayout139.xml"/><Relationship Id="rId65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76" Type="http://schemas.openxmlformats.org/officeDocument/2006/relationships/theme" Target="../theme/theme3.xml"/><Relationship Id="rId7" Type="http://schemas.openxmlformats.org/officeDocument/2006/relationships/slideLayout" Target="../slideLayouts/slideLayout86.xml"/><Relationship Id="rId71" Type="http://schemas.openxmlformats.org/officeDocument/2006/relationships/slideLayout" Target="../slideLayouts/slideLayout15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9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175.xml"/><Relationship Id="rId34" Type="http://schemas.openxmlformats.org/officeDocument/2006/relationships/slideLayout" Target="../slideLayouts/slideLayout188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29" Type="http://schemas.openxmlformats.org/officeDocument/2006/relationships/slideLayout" Target="../slideLayouts/slideLayout183.xml"/><Relationship Id="rId41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slideLayout" Target="../slideLayouts/slideLayout186.xml"/><Relationship Id="rId37" Type="http://schemas.openxmlformats.org/officeDocument/2006/relationships/slideLayout" Target="../slideLayouts/slideLayout191.xml"/><Relationship Id="rId40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36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31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4.xml"/><Relationship Id="rId35" Type="http://schemas.openxmlformats.org/officeDocument/2006/relationships/slideLayout" Target="../slideLayouts/slideLayout189.xml"/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33" Type="http://schemas.openxmlformats.org/officeDocument/2006/relationships/slideLayout" Target="../slideLayouts/slideLayout187.xml"/><Relationship Id="rId38" Type="http://schemas.openxmlformats.org/officeDocument/2006/relationships/slideLayout" Target="../slideLayouts/slideLayout1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4"/>
            <a:ext cx="10515600" cy="1325563"/>
          </a:xfrm>
          <a:prstGeom prst="rect">
            <a:avLst/>
          </a:prstGeom>
        </p:spPr>
        <p:txBody>
          <a:bodyPr vert="horz" lIns="182798" tIns="91393" rIns="182798" bIns="913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182798" tIns="91393" rIns="182798" bIns="9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182798" tIns="91393" rIns="182798" bIns="91393" rtlCol="0" anchor="ctr"/>
          <a:lstStyle>
            <a:lvl1pPr algn="l" defTabSz="913992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70"/>
            <a:ext cx="4114800" cy="365125"/>
          </a:xfrm>
          <a:prstGeom prst="rect">
            <a:avLst/>
          </a:prstGeom>
        </p:spPr>
        <p:txBody>
          <a:bodyPr vert="horz" lIns="182798" tIns="91393" rIns="182798" bIns="91393" rtlCol="0" anchor="ctr"/>
          <a:lstStyle>
            <a:lvl1pPr algn="ctr" defTabSz="913992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182798" tIns="91393" rIns="182798" bIns="91393" rtlCol="0" anchor="ctr"/>
          <a:lstStyle>
            <a:lvl1pPr algn="r" defTabSz="913992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1664" y="6231957"/>
            <a:ext cx="1415883" cy="276992"/>
          </a:xfrm>
          <a:prstGeom prst="rect">
            <a:avLst/>
          </a:prstGeom>
          <a:noFill/>
        </p:spPr>
        <p:txBody>
          <a:bodyPr wrap="none" lIns="91411" tIns="45705" rIns="91411" bIns="45705" rtlCol="0">
            <a:spAutoFit/>
          </a:bodyPr>
          <a:lstStyle/>
          <a:p>
            <a:pPr defTabSz="913992">
              <a:defRPr/>
            </a:pPr>
            <a:r>
              <a:rPr lang="id-ID" sz="1200" b="1" dirty="0">
                <a:solidFill>
                  <a:srgbClr val="445469"/>
                </a:solidFill>
                <a:latin typeface="Lato Regular"/>
                <a:cs typeface="Lato Regular"/>
              </a:rPr>
              <a:t>Stampede Slides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512880" y="281251"/>
            <a:ext cx="388166" cy="388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6" tIns="22856" rIns="45696" bIns="22856" rtlCol="0" anchor="ctr"/>
          <a:lstStyle/>
          <a:p>
            <a:pPr algn="ctr" defTabSz="913992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17885" y="314675"/>
            <a:ext cx="372699" cy="276956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algn="ctr" defTabSz="913992">
              <a:defRPr/>
            </a:pPr>
            <a:fld id="{260E2A6B-A809-4840-BF14-8648BC0BDF87}" type="slidenum">
              <a:rPr lang="id-ID" sz="1200">
                <a:solidFill>
                  <a:prstClr val="white"/>
                </a:solidFill>
                <a:latin typeface="Lato Regular"/>
                <a:cs typeface="Lato Regular"/>
              </a:rPr>
              <a:pPr algn="ctr" defTabSz="913992">
                <a:defRPr/>
              </a:pPr>
              <a:t>‹#›</a:t>
            </a:fld>
            <a:endParaRPr lang="id-ID" sz="1200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25" name="Freeform 86"/>
          <p:cNvSpPr>
            <a:spLocks noChangeAspect="1" noChangeArrowheads="1"/>
          </p:cNvSpPr>
          <p:nvPr/>
        </p:nvSpPr>
        <p:spPr bwMode="auto">
          <a:xfrm>
            <a:off x="11519025" y="6256273"/>
            <a:ext cx="294371" cy="296757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45697" tIns="22856" rIns="45697" bIns="22856" anchor="ctr"/>
          <a:lstStyle/>
          <a:p>
            <a:pPr defTabSz="913992">
              <a:defRPr/>
            </a:pPr>
            <a:endParaRPr lang="en-US" dirty="0">
              <a:solidFill>
                <a:srgbClr val="445469"/>
              </a:solidFill>
            </a:endParaRPr>
          </a:p>
        </p:txBody>
      </p:sp>
      <p:sp>
        <p:nvSpPr>
          <p:cNvPr id="26" name="Freeform 79"/>
          <p:cNvSpPr>
            <a:spLocks noChangeAspect="1" noChangeArrowheads="1"/>
          </p:cNvSpPr>
          <p:nvPr/>
        </p:nvSpPr>
        <p:spPr bwMode="auto">
          <a:xfrm>
            <a:off x="10856011" y="6253475"/>
            <a:ext cx="296861" cy="29715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45697" tIns="22856" rIns="45697" bIns="22856" anchor="ctr"/>
          <a:lstStyle/>
          <a:p>
            <a:pPr defTabSz="913992">
              <a:defRPr/>
            </a:pPr>
            <a:endParaRPr lang="en-US" dirty="0">
              <a:solidFill>
                <a:srgbClr val="445469"/>
              </a:solidFill>
            </a:endParaRPr>
          </a:p>
        </p:txBody>
      </p:sp>
      <p:sp>
        <p:nvSpPr>
          <p:cNvPr id="27" name="Freeform 49"/>
          <p:cNvSpPr>
            <a:spLocks noChangeAspect="1" noChangeArrowheads="1"/>
          </p:cNvSpPr>
          <p:nvPr/>
        </p:nvSpPr>
        <p:spPr bwMode="auto">
          <a:xfrm>
            <a:off x="11189129" y="6257437"/>
            <a:ext cx="296828" cy="295288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45697" tIns="22856" rIns="45697" bIns="22856" anchor="ctr"/>
          <a:lstStyle/>
          <a:p>
            <a:pPr defTabSz="913992">
              <a:defRPr/>
            </a:pPr>
            <a:endParaRPr lang="en-US" dirty="0">
              <a:solidFill>
                <a:srgbClr val="445469"/>
              </a:solidFill>
            </a:endParaRPr>
          </a:p>
        </p:txBody>
      </p:sp>
      <p:sp>
        <p:nvSpPr>
          <p:cNvPr id="17" name="Freeform 165"/>
          <p:cNvSpPr>
            <a:spLocks noChangeAspect="1" noEditPoints="1"/>
          </p:cNvSpPr>
          <p:nvPr/>
        </p:nvSpPr>
        <p:spPr bwMode="auto">
          <a:xfrm>
            <a:off x="865414" y="6116896"/>
            <a:ext cx="343963" cy="347642"/>
          </a:xfrm>
          <a:custGeom>
            <a:avLst/>
            <a:gdLst>
              <a:gd name="T0" fmla="*/ 94 w 187"/>
              <a:gd name="T1" fmla="*/ 0 h 189"/>
              <a:gd name="T2" fmla="*/ 12 w 187"/>
              <a:gd name="T3" fmla="*/ 176 h 189"/>
              <a:gd name="T4" fmla="*/ 0 w 187"/>
              <a:gd name="T5" fmla="*/ 189 h 189"/>
              <a:gd name="T6" fmla="*/ 187 w 187"/>
              <a:gd name="T7" fmla="*/ 48 h 189"/>
              <a:gd name="T8" fmla="*/ 71 w 187"/>
              <a:gd name="T9" fmla="*/ 176 h 189"/>
              <a:gd name="T10" fmla="*/ 36 w 187"/>
              <a:gd name="T11" fmla="*/ 153 h 189"/>
              <a:gd name="T12" fmla="*/ 71 w 187"/>
              <a:gd name="T13" fmla="*/ 176 h 189"/>
              <a:gd name="T14" fmla="*/ 25 w 187"/>
              <a:gd name="T15" fmla="*/ 129 h 189"/>
              <a:gd name="T16" fmla="*/ 83 w 187"/>
              <a:gd name="T17" fmla="*/ 118 h 189"/>
              <a:gd name="T18" fmla="*/ 83 w 187"/>
              <a:gd name="T19" fmla="*/ 106 h 189"/>
              <a:gd name="T20" fmla="*/ 25 w 187"/>
              <a:gd name="T21" fmla="*/ 95 h 189"/>
              <a:gd name="T22" fmla="*/ 83 w 187"/>
              <a:gd name="T23" fmla="*/ 106 h 189"/>
              <a:gd name="T24" fmla="*/ 25 w 187"/>
              <a:gd name="T25" fmla="*/ 82 h 189"/>
              <a:gd name="T26" fmla="*/ 83 w 187"/>
              <a:gd name="T27" fmla="*/ 71 h 189"/>
              <a:gd name="T28" fmla="*/ 83 w 187"/>
              <a:gd name="T29" fmla="*/ 59 h 189"/>
              <a:gd name="T30" fmla="*/ 25 w 187"/>
              <a:gd name="T31" fmla="*/ 48 h 189"/>
              <a:gd name="T32" fmla="*/ 83 w 187"/>
              <a:gd name="T33" fmla="*/ 59 h 189"/>
              <a:gd name="T34" fmla="*/ 25 w 187"/>
              <a:gd name="T35" fmla="*/ 35 h 189"/>
              <a:gd name="T36" fmla="*/ 83 w 187"/>
              <a:gd name="T37" fmla="*/ 24 h 189"/>
              <a:gd name="T38" fmla="*/ 141 w 187"/>
              <a:gd name="T39" fmla="*/ 164 h 189"/>
              <a:gd name="T40" fmla="*/ 118 w 187"/>
              <a:gd name="T41" fmla="*/ 142 h 189"/>
              <a:gd name="T42" fmla="*/ 141 w 187"/>
              <a:gd name="T43" fmla="*/ 164 h 189"/>
              <a:gd name="T44" fmla="*/ 118 w 187"/>
              <a:gd name="T45" fmla="*/ 129 h 189"/>
              <a:gd name="T46" fmla="*/ 141 w 187"/>
              <a:gd name="T47" fmla="*/ 106 h 189"/>
              <a:gd name="T48" fmla="*/ 141 w 187"/>
              <a:gd name="T49" fmla="*/ 95 h 189"/>
              <a:gd name="T50" fmla="*/ 118 w 187"/>
              <a:gd name="T51" fmla="*/ 71 h 189"/>
              <a:gd name="T52" fmla="*/ 141 w 187"/>
              <a:gd name="T53" fmla="*/ 95 h 189"/>
              <a:gd name="T54" fmla="*/ 152 w 187"/>
              <a:gd name="T55" fmla="*/ 164 h 189"/>
              <a:gd name="T56" fmla="*/ 176 w 187"/>
              <a:gd name="T57" fmla="*/ 142 h 189"/>
              <a:gd name="T58" fmla="*/ 176 w 187"/>
              <a:gd name="T59" fmla="*/ 129 h 189"/>
              <a:gd name="T60" fmla="*/ 152 w 187"/>
              <a:gd name="T61" fmla="*/ 106 h 189"/>
              <a:gd name="T62" fmla="*/ 176 w 187"/>
              <a:gd name="T63" fmla="*/ 129 h 189"/>
              <a:gd name="T64" fmla="*/ 152 w 187"/>
              <a:gd name="T65" fmla="*/ 95 h 189"/>
              <a:gd name="T66" fmla="*/ 176 w 187"/>
              <a:gd name="T67" fmla="*/ 71 h 1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7" h="189">
                <a:moveTo>
                  <a:pt x="94" y="48"/>
                </a:moveTo>
                <a:lnTo>
                  <a:pt x="94" y="0"/>
                </a:lnTo>
                <a:lnTo>
                  <a:pt x="12" y="0"/>
                </a:lnTo>
                <a:lnTo>
                  <a:pt x="12" y="176"/>
                </a:lnTo>
                <a:lnTo>
                  <a:pt x="0" y="176"/>
                </a:lnTo>
                <a:lnTo>
                  <a:pt x="0" y="189"/>
                </a:lnTo>
                <a:lnTo>
                  <a:pt x="187" y="189"/>
                </a:lnTo>
                <a:lnTo>
                  <a:pt x="187" y="48"/>
                </a:lnTo>
                <a:lnTo>
                  <a:pt x="94" y="48"/>
                </a:lnTo>
                <a:close/>
                <a:moveTo>
                  <a:pt x="71" y="176"/>
                </a:moveTo>
                <a:lnTo>
                  <a:pt x="36" y="176"/>
                </a:lnTo>
                <a:lnTo>
                  <a:pt x="36" y="153"/>
                </a:lnTo>
                <a:lnTo>
                  <a:pt x="71" y="153"/>
                </a:lnTo>
                <a:lnTo>
                  <a:pt x="71" y="176"/>
                </a:lnTo>
                <a:close/>
                <a:moveTo>
                  <a:pt x="83" y="129"/>
                </a:moveTo>
                <a:lnTo>
                  <a:pt x="25" y="129"/>
                </a:lnTo>
                <a:lnTo>
                  <a:pt x="25" y="118"/>
                </a:lnTo>
                <a:lnTo>
                  <a:pt x="83" y="118"/>
                </a:lnTo>
                <a:lnTo>
                  <a:pt x="83" y="129"/>
                </a:lnTo>
                <a:close/>
                <a:moveTo>
                  <a:pt x="83" y="106"/>
                </a:moveTo>
                <a:lnTo>
                  <a:pt x="25" y="106"/>
                </a:lnTo>
                <a:lnTo>
                  <a:pt x="25" y="95"/>
                </a:lnTo>
                <a:lnTo>
                  <a:pt x="83" y="95"/>
                </a:lnTo>
                <a:lnTo>
                  <a:pt x="83" y="106"/>
                </a:lnTo>
                <a:close/>
                <a:moveTo>
                  <a:pt x="83" y="82"/>
                </a:moveTo>
                <a:lnTo>
                  <a:pt x="25" y="82"/>
                </a:lnTo>
                <a:lnTo>
                  <a:pt x="25" y="71"/>
                </a:lnTo>
                <a:lnTo>
                  <a:pt x="83" y="71"/>
                </a:lnTo>
                <a:lnTo>
                  <a:pt x="83" y="82"/>
                </a:lnTo>
                <a:close/>
                <a:moveTo>
                  <a:pt x="83" y="59"/>
                </a:moveTo>
                <a:lnTo>
                  <a:pt x="25" y="59"/>
                </a:lnTo>
                <a:lnTo>
                  <a:pt x="25" y="48"/>
                </a:lnTo>
                <a:lnTo>
                  <a:pt x="83" y="48"/>
                </a:lnTo>
                <a:lnTo>
                  <a:pt x="83" y="59"/>
                </a:lnTo>
                <a:close/>
                <a:moveTo>
                  <a:pt x="83" y="35"/>
                </a:moveTo>
                <a:lnTo>
                  <a:pt x="25" y="35"/>
                </a:lnTo>
                <a:lnTo>
                  <a:pt x="25" y="24"/>
                </a:lnTo>
                <a:lnTo>
                  <a:pt x="83" y="24"/>
                </a:lnTo>
                <a:lnTo>
                  <a:pt x="83" y="35"/>
                </a:lnTo>
                <a:close/>
                <a:moveTo>
                  <a:pt x="141" y="164"/>
                </a:moveTo>
                <a:lnTo>
                  <a:pt x="118" y="164"/>
                </a:lnTo>
                <a:lnTo>
                  <a:pt x="118" y="142"/>
                </a:lnTo>
                <a:lnTo>
                  <a:pt x="141" y="142"/>
                </a:lnTo>
                <a:lnTo>
                  <a:pt x="141" y="164"/>
                </a:lnTo>
                <a:close/>
                <a:moveTo>
                  <a:pt x="141" y="129"/>
                </a:moveTo>
                <a:lnTo>
                  <a:pt x="118" y="129"/>
                </a:lnTo>
                <a:lnTo>
                  <a:pt x="118" y="106"/>
                </a:lnTo>
                <a:lnTo>
                  <a:pt x="141" y="106"/>
                </a:lnTo>
                <a:lnTo>
                  <a:pt x="141" y="129"/>
                </a:lnTo>
                <a:close/>
                <a:moveTo>
                  <a:pt x="141" y="95"/>
                </a:moveTo>
                <a:lnTo>
                  <a:pt x="118" y="95"/>
                </a:lnTo>
                <a:lnTo>
                  <a:pt x="118" y="71"/>
                </a:lnTo>
                <a:lnTo>
                  <a:pt x="141" y="71"/>
                </a:lnTo>
                <a:lnTo>
                  <a:pt x="141" y="95"/>
                </a:lnTo>
                <a:close/>
                <a:moveTo>
                  <a:pt x="176" y="164"/>
                </a:moveTo>
                <a:lnTo>
                  <a:pt x="152" y="164"/>
                </a:lnTo>
                <a:lnTo>
                  <a:pt x="152" y="142"/>
                </a:lnTo>
                <a:lnTo>
                  <a:pt x="176" y="142"/>
                </a:lnTo>
                <a:lnTo>
                  <a:pt x="176" y="164"/>
                </a:lnTo>
                <a:close/>
                <a:moveTo>
                  <a:pt x="176" y="129"/>
                </a:moveTo>
                <a:lnTo>
                  <a:pt x="152" y="129"/>
                </a:lnTo>
                <a:lnTo>
                  <a:pt x="152" y="106"/>
                </a:lnTo>
                <a:lnTo>
                  <a:pt x="176" y="106"/>
                </a:lnTo>
                <a:lnTo>
                  <a:pt x="176" y="129"/>
                </a:lnTo>
                <a:close/>
                <a:moveTo>
                  <a:pt x="176" y="95"/>
                </a:moveTo>
                <a:lnTo>
                  <a:pt x="152" y="95"/>
                </a:lnTo>
                <a:lnTo>
                  <a:pt x="152" y="71"/>
                </a:lnTo>
                <a:lnTo>
                  <a:pt x="176" y="71"/>
                </a:lnTo>
                <a:lnTo>
                  <a:pt x="176" y="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869" tIns="60935" rIns="121869" bIns="60935"/>
          <a:lstStyle/>
          <a:p>
            <a:pPr defTabSz="913992">
              <a:defRPr/>
            </a:pPr>
            <a:endParaRPr lang="en-US" dirty="0">
              <a:solidFill>
                <a:srgbClr val="445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2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3992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495" indent="-228495" algn="l" defTabSz="9139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484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487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489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479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3467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7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59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6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0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1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3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3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2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5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4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4"/>
            <a:ext cx="10515600" cy="1325563"/>
          </a:xfrm>
          <a:prstGeom prst="rect">
            <a:avLst/>
          </a:prstGeom>
        </p:spPr>
        <p:txBody>
          <a:bodyPr vert="horz" lIns="182798" tIns="91393" rIns="182798" bIns="913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182798" tIns="91393" rIns="182798" bIns="9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182798" tIns="91393" rIns="182798" bIns="91393" rtlCol="0" anchor="ctr"/>
          <a:lstStyle>
            <a:lvl1pPr algn="l" defTabSz="913992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70"/>
            <a:ext cx="4114800" cy="365125"/>
          </a:xfrm>
          <a:prstGeom prst="rect">
            <a:avLst/>
          </a:prstGeom>
        </p:spPr>
        <p:txBody>
          <a:bodyPr vert="horz" lIns="182798" tIns="91393" rIns="182798" bIns="91393" rtlCol="0" anchor="ctr"/>
          <a:lstStyle>
            <a:lvl1pPr algn="ctr" defTabSz="913992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182798" tIns="91393" rIns="182798" bIns="91393" rtlCol="0" anchor="ctr"/>
          <a:lstStyle>
            <a:lvl1pPr algn="r" defTabSz="913992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>
                <a:solidFill>
                  <a:srgbClr val="44546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1664" y="6231957"/>
            <a:ext cx="1415883" cy="276992"/>
          </a:xfrm>
          <a:prstGeom prst="rect">
            <a:avLst/>
          </a:prstGeom>
          <a:noFill/>
        </p:spPr>
        <p:txBody>
          <a:bodyPr wrap="none" lIns="91411" tIns="45705" rIns="91411" bIns="45705" rtlCol="0">
            <a:spAutoFit/>
          </a:bodyPr>
          <a:lstStyle/>
          <a:p>
            <a:pPr defTabSz="913992">
              <a:defRPr/>
            </a:pPr>
            <a:r>
              <a:rPr lang="id-ID" sz="1200" b="1" dirty="0">
                <a:solidFill>
                  <a:srgbClr val="445469"/>
                </a:solidFill>
                <a:latin typeface="Lato Regular"/>
                <a:cs typeface="Lato Regular"/>
              </a:rPr>
              <a:t>Stampede Slides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512880" y="281251"/>
            <a:ext cx="388166" cy="388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6" tIns="22856" rIns="45696" bIns="22856" rtlCol="0" anchor="ctr"/>
          <a:lstStyle/>
          <a:p>
            <a:pPr algn="ctr" defTabSz="913992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17885" y="314675"/>
            <a:ext cx="372699" cy="276956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algn="ctr" defTabSz="913992">
              <a:defRPr/>
            </a:pPr>
            <a:fld id="{260E2A6B-A809-4840-BF14-8648BC0BDF87}" type="slidenum">
              <a:rPr lang="id-ID" sz="1200">
                <a:solidFill>
                  <a:prstClr val="white"/>
                </a:solidFill>
                <a:latin typeface="Lato Regular"/>
                <a:cs typeface="Lato Regular"/>
              </a:rPr>
              <a:pPr algn="ctr" defTabSz="913992">
                <a:defRPr/>
              </a:pPr>
              <a:t>‹#›</a:t>
            </a:fld>
            <a:endParaRPr lang="id-ID" sz="1200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25" name="Freeform 86"/>
          <p:cNvSpPr>
            <a:spLocks noChangeAspect="1" noChangeArrowheads="1"/>
          </p:cNvSpPr>
          <p:nvPr/>
        </p:nvSpPr>
        <p:spPr bwMode="auto">
          <a:xfrm>
            <a:off x="11519025" y="6256273"/>
            <a:ext cx="294371" cy="296757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45697" tIns="22856" rIns="45697" bIns="22856" anchor="ctr"/>
          <a:lstStyle/>
          <a:p>
            <a:pPr defTabSz="913992">
              <a:defRPr/>
            </a:pPr>
            <a:endParaRPr lang="en-US" dirty="0">
              <a:solidFill>
                <a:srgbClr val="445469"/>
              </a:solidFill>
            </a:endParaRPr>
          </a:p>
        </p:txBody>
      </p:sp>
      <p:sp>
        <p:nvSpPr>
          <p:cNvPr id="26" name="Freeform 79"/>
          <p:cNvSpPr>
            <a:spLocks noChangeAspect="1" noChangeArrowheads="1"/>
          </p:cNvSpPr>
          <p:nvPr/>
        </p:nvSpPr>
        <p:spPr bwMode="auto">
          <a:xfrm>
            <a:off x="10856011" y="6253475"/>
            <a:ext cx="296861" cy="29715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45697" tIns="22856" rIns="45697" bIns="22856" anchor="ctr"/>
          <a:lstStyle/>
          <a:p>
            <a:pPr defTabSz="913992">
              <a:defRPr/>
            </a:pPr>
            <a:endParaRPr lang="en-US" dirty="0">
              <a:solidFill>
                <a:srgbClr val="445469"/>
              </a:solidFill>
            </a:endParaRPr>
          </a:p>
        </p:txBody>
      </p:sp>
      <p:sp>
        <p:nvSpPr>
          <p:cNvPr id="27" name="Freeform 49"/>
          <p:cNvSpPr>
            <a:spLocks noChangeAspect="1" noChangeArrowheads="1"/>
          </p:cNvSpPr>
          <p:nvPr/>
        </p:nvSpPr>
        <p:spPr bwMode="auto">
          <a:xfrm>
            <a:off x="11189129" y="6257437"/>
            <a:ext cx="296828" cy="295288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45697" tIns="22856" rIns="45697" bIns="22856" anchor="ctr"/>
          <a:lstStyle/>
          <a:p>
            <a:pPr defTabSz="913992">
              <a:defRPr/>
            </a:pPr>
            <a:endParaRPr lang="en-US" dirty="0">
              <a:solidFill>
                <a:srgbClr val="445469"/>
              </a:solidFill>
            </a:endParaRPr>
          </a:p>
        </p:txBody>
      </p:sp>
      <p:sp>
        <p:nvSpPr>
          <p:cNvPr id="17" name="Freeform 165"/>
          <p:cNvSpPr>
            <a:spLocks noChangeAspect="1" noEditPoints="1"/>
          </p:cNvSpPr>
          <p:nvPr/>
        </p:nvSpPr>
        <p:spPr bwMode="auto">
          <a:xfrm>
            <a:off x="865414" y="6116896"/>
            <a:ext cx="343963" cy="347642"/>
          </a:xfrm>
          <a:custGeom>
            <a:avLst/>
            <a:gdLst>
              <a:gd name="T0" fmla="*/ 94 w 187"/>
              <a:gd name="T1" fmla="*/ 0 h 189"/>
              <a:gd name="T2" fmla="*/ 12 w 187"/>
              <a:gd name="T3" fmla="*/ 176 h 189"/>
              <a:gd name="T4" fmla="*/ 0 w 187"/>
              <a:gd name="T5" fmla="*/ 189 h 189"/>
              <a:gd name="T6" fmla="*/ 187 w 187"/>
              <a:gd name="T7" fmla="*/ 48 h 189"/>
              <a:gd name="T8" fmla="*/ 71 w 187"/>
              <a:gd name="T9" fmla="*/ 176 h 189"/>
              <a:gd name="T10" fmla="*/ 36 w 187"/>
              <a:gd name="T11" fmla="*/ 153 h 189"/>
              <a:gd name="T12" fmla="*/ 71 w 187"/>
              <a:gd name="T13" fmla="*/ 176 h 189"/>
              <a:gd name="T14" fmla="*/ 25 w 187"/>
              <a:gd name="T15" fmla="*/ 129 h 189"/>
              <a:gd name="T16" fmla="*/ 83 w 187"/>
              <a:gd name="T17" fmla="*/ 118 h 189"/>
              <a:gd name="T18" fmla="*/ 83 w 187"/>
              <a:gd name="T19" fmla="*/ 106 h 189"/>
              <a:gd name="T20" fmla="*/ 25 w 187"/>
              <a:gd name="T21" fmla="*/ 95 h 189"/>
              <a:gd name="T22" fmla="*/ 83 w 187"/>
              <a:gd name="T23" fmla="*/ 106 h 189"/>
              <a:gd name="T24" fmla="*/ 25 w 187"/>
              <a:gd name="T25" fmla="*/ 82 h 189"/>
              <a:gd name="T26" fmla="*/ 83 w 187"/>
              <a:gd name="T27" fmla="*/ 71 h 189"/>
              <a:gd name="T28" fmla="*/ 83 w 187"/>
              <a:gd name="T29" fmla="*/ 59 h 189"/>
              <a:gd name="T30" fmla="*/ 25 w 187"/>
              <a:gd name="T31" fmla="*/ 48 h 189"/>
              <a:gd name="T32" fmla="*/ 83 w 187"/>
              <a:gd name="T33" fmla="*/ 59 h 189"/>
              <a:gd name="T34" fmla="*/ 25 w 187"/>
              <a:gd name="T35" fmla="*/ 35 h 189"/>
              <a:gd name="T36" fmla="*/ 83 w 187"/>
              <a:gd name="T37" fmla="*/ 24 h 189"/>
              <a:gd name="T38" fmla="*/ 141 w 187"/>
              <a:gd name="T39" fmla="*/ 164 h 189"/>
              <a:gd name="T40" fmla="*/ 118 w 187"/>
              <a:gd name="T41" fmla="*/ 142 h 189"/>
              <a:gd name="T42" fmla="*/ 141 w 187"/>
              <a:gd name="T43" fmla="*/ 164 h 189"/>
              <a:gd name="T44" fmla="*/ 118 w 187"/>
              <a:gd name="T45" fmla="*/ 129 h 189"/>
              <a:gd name="T46" fmla="*/ 141 w 187"/>
              <a:gd name="T47" fmla="*/ 106 h 189"/>
              <a:gd name="T48" fmla="*/ 141 w 187"/>
              <a:gd name="T49" fmla="*/ 95 h 189"/>
              <a:gd name="T50" fmla="*/ 118 w 187"/>
              <a:gd name="T51" fmla="*/ 71 h 189"/>
              <a:gd name="T52" fmla="*/ 141 w 187"/>
              <a:gd name="T53" fmla="*/ 95 h 189"/>
              <a:gd name="T54" fmla="*/ 152 w 187"/>
              <a:gd name="T55" fmla="*/ 164 h 189"/>
              <a:gd name="T56" fmla="*/ 176 w 187"/>
              <a:gd name="T57" fmla="*/ 142 h 189"/>
              <a:gd name="T58" fmla="*/ 176 w 187"/>
              <a:gd name="T59" fmla="*/ 129 h 189"/>
              <a:gd name="T60" fmla="*/ 152 w 187"/>
              <a:gd name="T61" fmla="*/ 106 h 189"/>
              <a:gd name="T62" fmla="*/ 176 w 187"/>
              <a:gd name="T63" fmla="*/ 129 h 189"/>
              <a:gd name="T64" fmla="*/ 152 w 187"/>
              <a:gd name="T65" fmla="*/ 95 h 189"/>
              <a:gd name="T66" fmla="*/ 176 w 187"/>
              <a:gd name="T67" fmla="*/ 71 h 1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7" h="189">
                <a:moveTo>
                  <a:pt x="94" y="48"/>
                </a:moveTo>
                <a:lnTo>
                  <a:pt x="94" y="0"/>
                </a:lnTo>
                <a:lnTo>
                  <a:pt x="12" y="0"/>
                </a:lnTo>
                <a:lnTo>
                  <a:pt x="12" y="176"/>
                </a:lnTo>
                <a:lnTo>
                  <a:pt x="0" y="176"/>
                </a:lnTo>
                <a:lnTo>
                  <a:pt x="0" y="189"/>
                </a:lnTo>
                <a:lnTo>
                  <a:pt x="187" y="189"/>
                </a:lnTo>
                <a:lnTo>
                  <a:pt x="187" y="48"/>
                </a:lnTo>
                <a:lnTo>
                  <a:pt x="94" y="48"/>
                </a:lnTo>
                <a:close/>
                <a:moveTo>
                  <a:pt x="71" y="176"/>
                </a:moveTo>
                <a:lnTo>
                  <a:pt x="36" y="176"/>
                </a:lnTo>
                <a:lnTo>
                  <a:pt x="36" y="153"/>
                </a:lnTo>
                <a:lnTo>
                  <a:pt x="71" y="153"/>
                </a:lnTo>
                <a:lnTo>
                  <a:pt x="71" y="176"/>
                </a:lnTo>
                <a:close/>
                <a:moveTo>
                  <a:pt x="83" y="129"/>
                </a:moveTo>
                <a:lnTo>
                  <a:pt x="25" y="129"/>
                </a:lnTo>
                <a:lnTo>
                  <a:pt x="25" y="118"/>
                </a:lnTo>
                <a:lnTo>
                  <a:pt x="83" y="118"/>
                </a:lnTo>
                <a:lnTo>
                  <a:pt x="83" y="129"/>
                </a:lnTo>
                <a:close/>
                <a:moveTo>
                  <a:pt x="83" y="106"/>
                </a:moveTo>
                <a:lnTo>
                  <a:pt x="25" y="106"/>
                </a:lnTo>
                <a:lnTo>
                  <a:pt x="25" y="95"/>
                </a:lnTo>
                <a:lnTo>
                  <a:pt x="83" y="95"/>
                </a:lnTo>
                <a:lnTo>
                  <a:pt x="83" y="106"/>
                </a:lnTo>
                <a:close/>
                <a:moveTo>
                  <a:pt x="83" y="82"/>
                </a:moveTo>
                <a:lnTo>
                  <a:pt x="25" y="82"/>
                </a:lnTo>
                <a:lnTo>
                  <a:pt x="25" y="71"/>
                </a:lnTo>
                <a:lnTo>
                  <a:pt x="83" y="71"/>
                </a:lnTo>
                <a:lnTo>
                  <a:pt x="83" y="82"/>
                </a:lnTo>
                <a:close/>
                <a:moveTo>
                  <a:pt x="83" y="59"/>
                </a:moveTo>
                <a:lnTo>
                  <a:pt x="25" y="59"/>
                </a:lnTo>
                <a:lnTo>
                  <a:pt x="25" y="48"/>
                </a:lnTo>
                <a:lnTo>
                  <a:pt x="83" y="48"/>
                </a:lnTo>
                <a:lnTo>
                  <a:pt x="83" y="59"/>
                </a:lnTo>
                <a:close/>
                <a:moveTo>
                  <a:pt x="83" y="35"/>
                </a:moveTo>
                <a:lnTo>
                  <a:pt x="25" y="35"/>
                </a:lnTo>
                <a:lnTo>
                  <a:pt x="25" y="24"/>
                </a:lnTo>
                <a:lnTo>
                  <a:pt x="83" y="24"/>
                </a:lnTo>
                <a:lnTo>
                  <a:pt x="83" y="35"/>
                </a:lnTo>
                <a:close/>
                <a:moveTo>
                  <a:pt x="141" y="164"/>
                </a:moveTo>
                <a:lnTo>
                  <a:pt x="118" y="164"/>
                </a:lnTo>
                <a:lnTo>
                  <a:pt x="118" y="142"/>
                </a:lnTo>
                <a:lnTo>
                  <a:pt x="141" y="142"/>
                </a:lnTo>
                <a:lnTo>
                  <a:pt x="141" y="164"/>
                </a:lnTo>
                <a:close/>
                <a:moveTo>
                  <a:pt x="141" y="129"/>
                </a:moveTo>
                <a:lnTo>
                  <a:pt x="118" y="129"/>
                </a:lnTo>
                <a:lnTo>
                  <a:pt x="118" y="106"/>
                </a:lnTo>
                <a:lnTo>
                  <a:pt x="141" y="106"/>
                </a:lnTo>
                <a:lnTo>
                  <a:pt x="141" y="129"/>
                </a:lnTo>
                <a:close/>
                <a:moveTo>
                  <a:pt x="141" y="95"/>
                </a:moveTo>
                <a:lnTo>
                  <a:pt x="118" y="95"/>
                </a:lnTo>
                <a:lnTo>
                  <a:pt x="118" y="71"/>
                </a:lnTo>
                <a:lnTo>
                  <a:pt x="141" y="71"/>
                </a:lnTo>
                <a:lnTo>
                  <a:pt x="141" y="95"/>
                </a:lnTo>
                <a:close/>
                <a:moveTo>
                  <a:pt x="176" y="164"/>
                </a:moveTo>
                <a:lnTo>
                  <a:pt x="152" y="164"/>
                </a:lnTo>
                <a:lnTo>
                  <a:pt x="152" y="142"/>
                </a:lnTo>
                <a:lnTo>
                  <a:pt x="176" y="142"/>
                </a:lnTo>
                <a:lnTo>
                  <a:pt x="176" y="164"/>
                </a:lnTo>
                <a:close/>
                <a:moveTo>
                  <a:pt x="176" y="129"/>
                </a:moveTo>
                <a:lnTo>
                  <a:pt x="152" y="129"/>
                </a:lnTo>
                <a:lnTo>
                  <a:pt x="152" y="106"/>
                </a:lnTo>
                <a:lnTo>
                  <a:pt x="176" y="106"/>
                </a:lnTo>
                <a:lnTo>
                  <a:pt x="176" y="129"/>
                </a:lnTo>
                <a:close/>
                <a:moveTo>
                  <a:pt x="176" y="95"/>
                </a:moveTo>
                <a:lnTo>
                  <a:pt x="152" y="95"/>
                </a:lnTo>
                <a:lnTo>
                  <a:pt x="152" y="71"/>
                </a:lnTo>
                <a:lnTo>
                  <a:pt x="176" y="71"/>
                </a:lnTo>
                <a:lnTo>
                  <a:pt x="176" y="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869" tIns="60935" rIns="121869" bIns="60935"/>
          <a:lstStyle/>
          <a:p>
            <a:pPr defTabSz="913992">
              <a:defRPr/>
            </a:pPr>
            <a:endParaRPr lang="en-US" dirty="0">
              <a:solidFill>
                <a:srgbClr val="445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5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  <p:sldLayoutId id="2147483766" r:id="rId37"/>
    <p:sldLayoutId id="2147483767" r:id="rId38"/>
    <p:sldLayoutId id="2147483768" r:id="rId39"/>
    <p:sldLayoutId id="2147483769" r:id="rId40"/>
    <p:sldLayoutId id="2147483770" r:id="rId41"/>
    <p:sldLayoutId id="2147483771" r:id="rId42"/>
    <p:sldLayoutId id="2147483772" r:id="rId43"/>
    <p:sldLayoutId id="2147483773" r:id="rId44"/>
    <p:sldLayoutId id="2147483774" r:id="rId45"/>
    <p:sldLayoutId id="2147483775" r:id="rId46"/>
    <p:sldLayoutId id="2147483776" r:id="rId47"/>
    <p:sldLayoutId id="2147483777" r:id="rId48"/>
    <p:sldLayoutId id="2147483778" r:id="rId49"/>
    <p:sldLayoutId id="2147483779" r:id="rId50"/>
    <p:sldLayoutId id="2147483780" r:id="rId51"/>
    <p:sldLayoutId id="2147483781" r:id="rId52"/>
    <p:sldLayoutId id="2147483782" r:id="rId53"/>
    <p:sldLayoutId id="2147483783" r:id="rId54"/>
    <p:sldLayoutId id="2147483784" r:id="rId55"/>
    <p:sldLayoutId id="2147483785" r:id="rId56"/>
    <p:sldLayoutId id="2147483786" r:id="rId57"/>
    <p:sldLayoutId id="2147483787" r:id="rId58"/>
    <p:sldLayoutId id="2147483788" r:id="rId59"/>
    <p:sldLayoutId id="2147483789" r:id="rId60"/>
    <p:sldLayoutId id="2147483790" r:id="rId61"/>
    <p:sldLayoutId id="2147483791" r:id="rId62"/>
    <p:sldLayoutId id="2147483792" r:id="rId63"/>
    <p:sldLayoutId id="2147483793" r:id="rId64"/>
    <p:sldLayoutId id="2147483794" r:id="rId65"/>
    <p:sldLayoutId id="2147483795" r:id="rId66"/>
    <p:sldLayoutId id="2147483796" r:id="rId67"/>
    <p:sldLayoutId id="2147483797" r:id="rId68"/>
    <p:sldLayoutId id="2147483798" r:id="rId69"/>
    <p:sldLayoutId id="2147483799" r:id="rId70"/>
    <p:sldLayoutId id="2147483800" r:id="rId71"/>
    <p:sldLayoutId id="2147483801" r:id="rId72"/>
    <p:sldLayoutId id="2147483802" r:id="rId73"/>
    <p:sldLayoutId id="2147483803" r:id="rId74"/>
    <p:sldLayoutId id="2147483804" r:id="rId7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3992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495" indent="-228495" algn="l" defTabSz="9139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484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487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489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479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3467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7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59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6" indent="-228495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0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1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3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3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2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5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4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3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48598" y="164651"/>
            <a:ext cx="9567208" cy="802101"/>
          </a:xfrm>
          <a:prstGeom prst="rect">
            <a:avLst/>
          </a:prstGeom>
        </p:spPr>
        <p:txBody>
          <a:bodyPr vert="horz" lIns="108825" tIns="54413" rIns="108825" bIns="54413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108825" tIns="54413" rIns="108825" bIns="54413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54"/>
            <a:ext cx="3860800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r" defTabSz="1088286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kumimoji="1" lang="en-US" altLang="ja-JP" dirty="0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kumimoji="1"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555534" y="905663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81974" y="681284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207844" y="149106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1022074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1435108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0860587" y="6469496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8" tIns="30482" rIns="60948" bIns="30482" rtlCol="0" anchor="ctr"/>
          <a:lstStyle/>
          <a:p>
            <a:pPr algn="ctr" defTabSz="1088286"/>
            <a:endParaRPr kumimoji="1" lang="ja-JP" altLang="en-US" sz="2100">
              <a:solidFill>
                <a:prstClr val="white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8" y="6288541"/>
            <a:ext cx="720142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ctr" defTabSz="1088286">
              <a:defRPr sz="19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  <p:sldLayoutId id="2147483843" r:id="rId38"/>
    <p:sldLayoutId id="2147483844" r:id="rId39"/>
    <p:sldLayoutId id="2147483845" r:id="rId40"/>
    <p:sldLayoutId id="2147483846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08828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08828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242" indent="-340084" algn="l" defTabSz="108828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50" indent="-272078" algn="l" defTabSz="108828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93" indent="-272078" algn="l" defTabSz="108828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36" indent="-272078" algn="l" defTabSz="108828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80" indent="-272078" algn="l" defTabSz="108828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3" indent="-272078" algn="l" defTabSz="108828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5" indent="-272078" algn="l" defTabSz="108828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9" indent="-272078" algn="l" defTabSz="108828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28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3" algn="l" defTabSz="108828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6" algn="l" defTabSz="108828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9" algn="l" defTabSz="108828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71" algn="l" defTabSz="108828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01" algn="l" defTabSz="108828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9" algn="l" defTabSz="108828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86" algn="l" defTabSz="108828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44" algn="l" defTabSz="108828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809" y="232264"/>
            <a:ext cx="11557348" cy="853492"/>
          </a:xfrm>
          <a:prstGeom prst="rect">
            <a:avLst/>
          </a:prstGeom>
        </p:spPr>
        <p:txBody>
          <a:bodyPr vert="horz" lIns="60959" tIns="30482" rIns="60959" bIns="30482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09" y="1361371"/>
            <a:ext cx="11557348" cy="4815592"/>
          </a:xfrm>
          <a:prstGeom prst="rect">
            <a:avLst/>
          </a:prstGeom>
        </p:spPr>
        <p:txBody>
          <a:bodyPr vert="horz" lIns="60959" tIns="30482" rIns="60959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067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</p:sldLayoutIdLst>
  <p:hf hdr="0" dt="0"/>
  <p:txStyles>
    <p:titleStyle>
      <a:lvl1pPr algn="ctr" defTabSz="91426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264" rtl="0" eaLnBrk="1" latinLnBrk="0" hangingPunct="1">
        <a:lnSpc>
          <a:spcPct val="130000"/>
        </a:lnSpc>
        <a:spcBef>
          <a:spcPts val="800"/>
        </a:spcBef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130" indent="0" algn="l" defTabSz="914264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indent="0" algn="l" defTabSz="914264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indent="0" algn="l" defTabSz="91426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indent="0" algn="l" defTabSz="91426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3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6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7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5920613" cy="2130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8448" y="0"/>
            <a:ext cx="7083552" cy="2130552"/>
          </a:xfrm>
          <a:custGeom>
            <a:avLst/>
            <a:gdLst/>
            <a:ahLst/>
            <a:cxnLst/>
            <a:rect l="l" t="t" r="r" b="b"/>
            <a:pathLst>
              <a:path w="7083552" h="2130552">
                <a:moveTo>
                  <a:pt x="986663" y="0"/>
                </a:moveTo>
                <a:lnTo>
                  <a:pt x="0" y="2130552"/>
                </a:lnTo>
                <a:lnTo>
                  <a:pt x="7083552" y="2130552"/>
                </a:lnTo>
                <a:lnTo>
                  <a:pt x="7083552" y="0"/>
                </a:lnTo>
                <a:lnTo>
                  <a:pt x="986663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6688" y="4683252"/>
            <a:ext cx="5925312" cy="2174748"/>
          </a:xfrm>
          <a:custGeom>
            <a:avLst/>
            <a:gdLst/>
            <a:ahLst/>
            <a:cxnLst/>
            <a:rect l="l" t="t" r="r" b="b"/>
            <a:pathLst>
              <a:path w="5925312" h="2174748">
                <a:moveTo>
                  <a:pt x="5925312" y="0"/>
                </a:moveTo>
                <a:lnTo>
                  <a:pt x="1007237" y="0"/>
                </a:lnTo>
                <a:lnTo>
                  <a:pt x="0" y="2174746"/>
                </a:lnTo>
                <a:lnTo>
                  <a:pt x="5925312" y="2174746"/>
                </a:lnTo>
                <a:lnTo>
                  <a:pt x="592531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681728"/>
            <a:ext cx="7112508" cy="2176272"/>
          </a:xfrm>
          <a:custGeom>
            <a:avLst/>
            <a:gdLst/>
            <a:ahLst/>
            <a:cxnLst/>
            <a:rect l="l" t="t" r="r" b="b"/>
            <a:pathLst>
              <a:path w="7112508" h="2176272">
                <a:moveTo>
                  <a:pt x="7112508" y="0"/>
                </a:moveTo>
                <a:lnTo>
                  <a:pt x="0" y="0"/>
                </a:lnTo>
                <a:lnTo>
                  <a:pt x="0" y="2176270"/>
                </a:lnTo>
                <a:lnTo>
                  <a:pt x="6104509" y="2176270"/>
                </a:lnTo>
                <a:lnTo>
                  <a:pt x="7112508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18320" y="4771642"/>
            <a:ext cx="2903220" cy="2049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5680" y="4727448"/>
            <a:ext cx="2162555" cy="2080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304800" y="2508330"/>
            <a:ext cx="2903220" cy="1632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308488" y="5690646"/>
            <a:ext cx="6754738" cy="1002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45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UNIVERSITAS SEBELAS MARET </a:t>
            </a:r>
          </a:p>
          <a:p>
            <a:pPr marL="12700" marR="34290">
              <a:lnSpc>
                <a:spcPts val="1945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SURAKARTA</a:t>
            </a:r>
          </a:p>
          <a:p>
            <a:pPr marL="12700" marR="34290">
              <a:lnSpc>
                <a:spcPts val="1945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2020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58" y="5145431"/>
            <a:ext cx="1517704" cy="1517704"/>
          </a:xfrm>
          <a:prstGeom prst="rect">
            <a:avLst/>
          </a:prstGeom>
        </p:spPr>
      </p:pic>
      <p:sp>
        <p:nvSpPr>
          <p:cNvPr id="17" name="object 2"/>
          <p:cNvSpPr txBox="1"/>
          <p:nvPr/>
        </p:nvSpPr>
        <p:spPr>
          <a:xfrm>
            <a:off x="2197608" y="3293655"/>
            <a:ext cx="9829799" cy="1387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45"/>
              </a:lnSpc>
              <a:spcBef>
                <a:spcPts val="97"/>
              </a:spcBef>
            </a:pPr>
            <a:r>
              <a:rPr sz="4800" b="1" spc="0" dirty="0">
                <a:latin typeface="Arial"/>
                <a:cs typeface="Arial"/>
              </a:rPr>
              <a:t>KEMITRAAN DIKDASMEN - DIKTI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504202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/>
              <a:t>Dr. Bandi, M.Si, </a:t>
            </a:r>
            <a:r>
              <a:rPr lang="id-ID" sz="2400" b="1" dirty="0" smtClean="0"/>
              <a:t>Ak</a:t>
            </a:r>
            <a:r>
              <a:rPr lang="en-US" sz="2400" b="1" dirty="0" smtClean="0"/>
              <a:t>, CA., CTA., CPA</a:t>
            </a:r>
            <a:endParaRPr lang="id-ID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Terimakasih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srgbClr val="3B3B3B"/>
                </a:solidFill>
              </a:rPr>
              <a:pPr/>
              <a:t>10</a:t>
            </a:fld>
            <a:endParaRPr lang="ja-JP" altLang="en-US">
              <a:solidFill>
                <a:srgbClr val="3B3B3B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333913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858000" y="0"/>
            <a:ext cx="5334000" cy="1066800"/>
          </a:xfrm>
          <a:custGeom>
            <a:avLst/>
            <a:gdLst/>
            <a:ahLst/>
            <a:cxnLst/>
            <a:rect l="l" t="t" r="r" b="b"/>
            <a:pathLst>
              <a:path w="7083552" h="2130552">
                <a:moveTo>
                  <a:pt x="986663" y="0"/>
                </a:moveTo>
                <a:lnTo>
                  <a:pt x="0" y="2130552"/>
                </a:lnTo>
                <a:lnTo>
                  <a:pt x="7083552" y="2130552"/>
                </a:lnTo>
                <a:lnTo>
                  <a:pt x="7083552" y="0"/>
                </a:lnTo>
                <a:lnTo>
                  <a:pt x="986663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6688" y="5232654"/>
            <a:ext cx="5925312" cy="1625346"/>
          </a:xfrm>
          <a:custGeom>
            <a:avLst/>
            <a:gdLst/>
            <a:ahLst/>
            <a:cxnLst/>
            <a:rect l="l" t="t" r="r" b="b"/>
            <a:pathLst>
              <a:path w="5925312" h="2174748">
                <a:moveTo>
                  <a:pt x="5925312" y="0"/>
                </a:moveTo>
                <a:lnTo>
                  <a:pt x="1007237" y="0"/>
                </a:lnTo>
                <a:lnTo>
                  <a:pt x="0" y="2174746"/>
                </a:lnTo>
                <a:lnTo>
                  <a:pt x="5925312" y="2174746"/>
                </a:lnTo>
                <a:lnTo>
                  <a:pt x="592531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57800"/>
            <a:ext cx="7112508" cy="1600200"/>
          </a:xfrm>
          <a:custGeom>
            <a:avLst/>
            <a:gdLst/>
            <a:ahLst/>
            <a:cxnLst/>
            <a:rect l="l" t="t" r="r" b="b"/>
            <a:pathLst>
              <a:path w="7112508" h="2176272">
                <a:moveTo>
                  <a:pt x="7112508" y="0"/>
                </a:moveTo>
                <a:lnTo>
                  <a:pt x="0" y="0"/>
                </a:lnTo>
                <a:lnTo>
                  <a:pt x="0" y="2176270"/>
                </a:lnTo>
                <a:lnTo>
                  <a:pt x="6104509" y="2176270"/>
                </a:lnTo>
                <a:lnTo>
                  <a:pt x="7112508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18320" y="5257800"/>
            <a:ext cx="2903220" cy="1563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5680" y="5257800"/>
            <a:ext cx="2162555" cy="1549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44200" y="0"/>
            <a:ext cx="1858518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64096"/>
            <a:ext cx="1517704" cy="1517704"/>
          </a:xfrm>
          <a:prstGeom prst="rect">
            <a:avLst/>
          </a:prstGeom>
        </p:spPr>
      </p:pic>
      <p:sp>
        <p:nvSpPr>
          <p:cNvPr id="17" name="object 2"/>
          <p:cNvSpPr txBox="1"/>
          <p:nvPr/>
        </p:nvSpPr>
        <p:spPr>
          <a:xfrm>
            <a:off x="685800" y="32004"/>
            <a:ext cx="6172199" cy="10157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marL="12700" marR="34290">
              <a:lnSpc>
                <a:spcPts val="1945"/>
              </a:lnSpc>
              <a:spcBef>
                <a:spcPts val="97"/>
              </a:spcBef>
            </a:pPr>
            <a:r>
              <a:rPr lang="en-US" sz="4800" b="1" spc="0" dirty="0" smtClean="0">
                <a:latin typeface="Arial"/>
                <a:cs typeface="Arial"/>
              </a:rPr>
              <a:t>PENDHULUAN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371600"/>
            <a:ext cx="11296935" cy="2923855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en-US" sz="3600" dirty="0" err="1" smtClean="0"/>
              <a:t>Kebijakan</a:t>
            </a:r>
            <a:r>
              <a:rPr lang="en-US" sz="3600" dirty="0" smtClean="0"/>
              <a:t> </a:t>
            </a:r>
            <a:r>
              <a:rPr lang="en-US" sz="3600" dirty="0" err="1" smtClean="0"/>
              <a:t>Mendikbud</a:t>
            </a:r>
            <a:r>
              <a:rPr lang="en-US" sz="3600" dirty="0" smtClean="0"/>
              <a:t> “</a:t>
            </a:r>
            <a:r>
              <a:rPr lang="en-US" sz="3600" dirty="0" err="1" smtClean="0"/>
              <a:t>Kampus</a:t>
            </a:r>
            <a:r>
              <a:rPr lang="en-US" sz="3600" dirty="0" smtClean="0"/>
              <a:t> Merdeka” </a:t>
            </a: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sinergi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/>
              <a:t>berbagai</a:t>
            </a:r>
            <a:r>
              <a:rPr lang="en-US" sz="3600" dirty="0"/>
              <a:t> </a:t>
            </a:r>
            <a:r>
              <a:rPr lang="en-US" sz="3600" dirty="0" err="1"/>
              <a:t>elemen</a:t>
            </a:r>
            <a:r>
              <a:rPr lang="en-US" sz="3600" dirty="0"/>
              <a:t> </a:t>
            </a:r>
            <a:r>
              <a:rPr lang="en-US" sz="3600" dirty="0" err="1"/>
              <a:t>pendidikan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industri</a:t>
            </a:r>
            <a:r>
              <a:rPr lang="en-US" sz="2800" dirty="0"/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asosiasi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lingkup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pendidikan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lain. </a:t>
            </a:r>
          </a:p>
        </p:txBody>
      </p:sp>
    </p:spTree>
    <p:extLst>
      <p:ext uri="{BB962C8B-B14F-4D97-AF65-F5344CB8AC3E}">
        <p14:creationId xmlns:p14="http://schemas.microsoft.com/office/powerpoint/2010/main" val="41120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858000" y="0"/>
            <a:ext cx="5334000" cy="1066800"/>
          </a:xfrm>
          <a:custGeom>
            <a:avLst/>
            <a:gdLst/>
            <a:ahLst/>
            <a:cxnLst/>
            <a:rect l="l" t="t" r="r" b="b"/>
            <a:pathLst>
              <a:path w="7083552" h="2130552">
                <a:moveTo>
                  <a:pt x="986663" y="0"/>
                </a:moveTo>
                <a:lnTo>
                  <a:pt x="0" y="2130552"/>
                </a:lnTo>
                <a:lnTo>
                  <a:pt x="7083552" y="2130552"/>
                </a:lnTo>
                <a:lnTo>
                  <a:pt x="7083552" y="0"/>
                </a:lnTo>
                <a:lnTo>
                  <a:pt x="986663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6688" y="5232654"/>
            <a:ext cx="5925312" cy="1625346"/>
          </a:xfrm>
          <a:custGeom>
            <a:avLst/>
            <a:gdLst/>
            <a:ahLst/>
            <a:cxnLst/>
            <a:rect l="l" t="t" r="r" b="b"/>
            <a:pathLst>
              <a:path w="5925312" h="2174748">
                <a:moveTo>
                  <a:pt x="5925312" y="0"/>
                </a:moveTo>
                <a:lnTo>
                  <a:pt x="1007237" y="0"/>
                </a:lnTo>
                <a:lnTo>
                  <a:pt x="0" y="2174746"/>
                </a:lnTo>
                <a:lnTo>
                  <a:pt x="5925312" y="2174746"/>
                </a:lnTo>
                <a:lnTo>
                  <a:pt x="592531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57800"/>
            <a:ext cx="7112508" cy="1600200"/>
          </a:xfrm>
          <a:custGeom>
            <a:avLst/>
            <a:gdLst/>
            <a:ahLst/>
            <a:cxnLst/>
            <a:rect l="l" t="t" r="r" b="b"/>
            <a:pathLst>
              <a:path w="7112508" h="2176272">
                <a:moveTo>
                  <a:pt x="7112508" y="0"/>
                </a:moveTo>
                <a:lnTo>
                  <a:pt x="0" y="0"/>
                </a:lnTo>
                <a:lnTo>
                  <a:pt x="0" y="2176270"/>
                </a:lnTo>
                <a:lnTo>
                  <a:pt x="6104509" y="2176270"/>
                </a:lnTo>
                <a:lnTo>
                  <a:pt x="7112508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18320" y="5257800"/>
            <a:ext cx="2903220" cy="1563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5680" y="5257800"/>
            <a:ext cx="2162555" cy="1549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44200" y="0"/>
            <a:ext cx="1858518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64096"/>
            <a:ext cx="1517704" cy="1517704"/>
          </a:xfrm>
          <a:prstGeom prst="rect">
            <a:avLst/>
          </a:prstGeom>
        </p:spPr>
      </p:pic>
      <p:sp>
        <p:nvSpPr>
          <p:cNvPr id="17" name="object 2"/>
          <p:cNvSpPr txBox="1"/>
          <p:nvPr/>
        </p:nvSpPr>
        <p:spPr>
          <a:xfrm>
            <a:off x="685800" y="32004"/>
            <a:ext cx="6172199" cy="10157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marL="12700" marR="34290">
              <a:lnSpc>
                <a:spcPts val="1945"/>
              </a:lnSpc>
              <a:spcBef>
                <a:spcPts val="97"/>
              </a:spcBef>
            </a:pPr>
            <a:r>
              <a:rPr lang="en-US" sz="4800" b="1" spc="0" dirty="0" smtClean="0">
                <a:latin typeface="Arial"/>
                <a:cs typeface="Arial"/>
              </a:rPr>
              <a:t>PENDHULUAN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371600"/>
            <a:ext cx="11296935" cy="3662519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en-US" sz="2400" dirty="0" err="1"/>
              <a:t>Standar</a:t>
            </a:r>
            <a:r>
              <a:rPr lang="en-US" sz="2400" dirty="0"/>
              <a:t> Nasional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kriteria</a:t>
            </a:r>
            <a:r>
              <a:rPr lang="en-US" sz="2400" dirty="0"/>
              <a:t> minimal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di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Negara </a:t>
            </a:r>
            <a:r>
              <a:rPr lang="en-US" sz="2400" dirty="0" err="1"/>
              <a:t>Kesatuan</a:t>
            </a:r>
            <a:r>
              <a:rPr lang="en-US" sz="2400" dirty="0"/>
              <a:t> </a:t>
            </a:r>
            <a:r>
              <a:rPr lang="en-US" sz="2400" dirty="0" err="1"/>
              <a:t>Republik</a:t>
            </a:r>
            <a:r>
              <a:rPr lang="en-US" sz="2400" dirty="0"/>
              <a:t> Indonesia. </a:t>
            </a:r>
            <a:r>
              <a:rPr lang="en-US" sz="2400" b="1" dirty="0" err="1"/>
              <a:t>Standar</a:t>
            </a:r>
            <a:r>
              <a:rPr lang="en-US" sz="2400" b="1" dirty="0"/>
              <a:t> Nasional </a:t>
            </a:r>
            <a:r>
              <a:rPr lang="en-US" sz="2400" b="1" dirty="0" err="1"/>
              <a:t>Pendidikan</a:t>
            </a:r>
            <a:r>
              <a:rPr lang="en-US" sz="2400" b="1" dirty="0"/>
              <a:t> </a:t>
            </a:r>
            <a:r>
              <a:rPr lang="en-US" sz="2400" b="1" dirty="0" err="1"/>
              <a:t>terdiri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: </a:t>
            </a: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/>
              <a:t>Standar</a:t>
            </a:r>
            <a:r>
              <a:rPr lang="en-US" sz="2000" dirty="0"/>
              <a:t> Isi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/>
              <a:t>Standar</a:t>
            </a:r>
            <a:r>
              <a:rPr lang="en-US" sz="2000" dirty="0"/>
              <a:t> Proses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Tenaga </a:t>
            </a:r>
            <a:r>
              <a:rPr lang="en-US" sz="2000" dirty="0" err="1"/>
              <a:t>Kependidikan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Prasarana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Pengelolaan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diatur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Permendiknas</a:t>
            </a:r>
            <a:r>
              <a:rPr lang="en-US" sz="2000" dirty="0" smtClean="0">
                <a:solidFill>
                  <a:srgbClr val="FF0000"/>
                </a:solidFill>
              </a:rPr>
              <a:t> 19 </a:t>
            </a:r>
            <a:r>
              <a:rPr lang="en-US" sz="2000" dirty="0" err="1" smtClean="0">
                <a:solidFill>
                  <a:srgbClr val="FF0000"/>
                </a:solidFill>
              </a:rPr>
              <a:t>tahun</a:t>
            </a:r>
            <a:r>
              <a:rPr lang="en-US" sz="2000" dirty="0" smtClean="0">
                <a:solidFill>
                  <a:srgbClr val="FF0000"/>
                </a:solidFill>
              </a:rPr>
              <a:t> 2007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 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Pembiayaan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 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6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27474" y="6082353"/>
            <a:ext cx="2140053" cy="564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spcCol="0" rtlCol="0" anchor="ctr"/>
          <a:lstStyle/>
          <a:p>
            <a:pPr algn="ctr"/>
            <a:endParaRPr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406474" y="0"/>
            <a:ext cx="4267201" cy="68580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54436" y="6114212"/>
            <a:ext cx="1228298" cy="53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spcCol="0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713031" y="4798057"/>
            <a:ext cx="3657600" cy="121117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kumimoji="1" altLang="ja-JP" sz="4000" b="1" dirty="0"/>
              <a:t>Model Yang </a:t>
            </a:r>
            <a:r>
              <a:rPr kumimoji="1" altLang="ja-JP" sz="4000" b="1" dirty="0" err="1"/>
              <a:t>Sudah</a:t>
            </a:r>
            <a:r>
              <a:rPr kumimoji="1" altLang="ja-JP" sz="4000" b="1" dirty="0"/>
              <a:t> Ada</a:t>
            </a:r>
            <a:endParaRPr kumimoji="1" lang="ja-JP" alt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43771" y="1037521"/>
            <a:ext cx="7138963" cy="5262957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just"/>
            <a:r>
              <a:rPr lang="id-ID" sz="2400" dirty="0"/>
              <a:t>Model yang sudah ada berdasarkan </a:t>
            </a:r>
            <a:r>
              <a:rPr lang="id-ID" sz="2400" dirty="0" err="1" smtClean="0"/>
              <a:t>Permendik</a:t>
            </a:r>
            <a:r>
              <a:rPr lang="en-US" sz="2400" dirty="0" err="1" smtClean="0"/>
              <a:t>nas</a:t>
            </a:r>
            <a:r>
              <a:rPr lang="en-US" sz="2400" dirty="0" smtClean="0"/>
              <a:t> </a:t>
            </a:r>
            <a:r>
              <a:rPr lang="id-ID" sz="2400" dirty="0" err="1" smtClean="0"/>
              <a:t>No</a:t>
            </a:r>
            <a:r>
              <a:rPr lang="id-ID" sz="2400" dirty="0" smtClean="0"/>
              <a:t> </a:t>
            </a:r>
            <a:r>
              <a:rPr lang="id-ID" sz="2400" dirty="0"/>
              <a:t>19 Tahun 2007 </a:t>
            </a:r>
            <a:r>
              <a:rPr lang="en-US" sz="2400" dirty="0" smtClean="0"/>
              <a:t>t</a:t>
            </a:r>
            <a:r>
              <a:rPr lang="id-ID" sz="2400" dirty="0" err="1" smtClean="0"/>
              <a:t>entang</a:t>
            </a:r>
            <a:r>
              <a:rPr lang="id-ID" sz="2400" dirty="0" smtClean="0"/>
              <a:t> </a:t>
            </a:r>
            <a:r>
              <a:rPr lang="id-ID" sz="2400" dirty="0"/>
              <a:t>Standar Pengelolaan Pendidikan menyatakan bahwa 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dirty="0" smtClean="0"/>
              <a:t>setiap </a:t>
            </a:r>
            <a:r>
              <a:rPr lang="id-ID" sz="2400" dirty="0"/>
              <a:t>sekolah menjalin </a:t>
            </a:r>
            <a:r>
              <a:rPr lang="id-ID" sz="2400" dirty="0">
                <a:solidFill>
                  <a:srgbClr val="FF0000"/>
                </a:solidFill>
              </a:rPr>
              <a:t>kemitraan</a:t>
            </a:r>
            <a:r>
              <a:rPr lang="id-ID" sz="2400" dirty="0"/>
              <a:t> dengan lembaga lain yang </a:t>
            </a:r>
            <a:r>
              <a:rPr lang="id-ID" sz="2400" dirty="0">
                <a:solidFill>
                  <a:srgbClr val="FF0000"/>
                </a:solidFill>
              </a:rPr>
              <a:t>relevan</a:t>
            </a:r>
            <a:r>
              <a:rPr lang="id-ID" sz="2400" dirty="0"/>
              <a:t>, berkaitan dengan input, proses, output, dan pemanfaatan lulusan. 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dirty="0" smtClean="0"/>
              <a:t>Kemitraan </a:t>
            </a:r>
            <a:r>
              <a:rPr lang="id-ID" sz="2400" dirty="0"/>
              <a:t>sekolah dapat dilakukan dengan lembaga pemerintah maupun </a:t>
            </a:r>
            <a:r>
              <a:rPr lang="id-ID" sz="2400" dirty="0" smtClean="0"/>
              <a:t>nonpemerintah</a:t>
            </a:r>
            <a:r>
              <a:rPr lang="en-US" sz="2400" dirty="0" smtClean="0"/>
              <a:t>,</a:t>
            </a:r>
            <a:r>
              <a:rPr lang="id-ID" sz="2400" dirty="0" smtClean="0"/>
              <a:t> </a:t>
            </a:r>
            <a:r>
              <a:rPr lang="id-ID" sz="2400" dirty="0"/>
              <a:t>seperti </a:t>
            </a:r>
            <a:r>
              <a:rPr lang="id-ID" sz="2400" dirty="0">
                <a:solidFill>
                  <a:srgbClr val="FF0000"/>
                </a:solidFill>
              </a:rPr>
              <a:t>perguruan tinggi</a:t>
            </a:r>
            <a:r>
              <a:rPr lang="id-ID" sz="2400" dirty="0"/>
              <a:t>, sekolah yang setara, serta dunia usaha dan dunia industri di lingkungannya. 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</a:t>
            </a:r>
            <a:r>
              <a:rPr lang="id-ID" sz="2400" dirty="0" err="1" smtClean="0"/>
              <a:t>ekolah</a:t>
            </a:r>
            <a:r>
              <a:rPr lang="id-ID" sz="2400" dirty="0" smtClean="0"/>
              <a:t> </a:t>
            </a:r>
            <a:r>
              <a:rPr lang="id-ID" sz="2400" dirty="0"/>
              <a:t>harus mengembangkan </a:t>
            </a:r>
            <a:r>
              <a:rPr lang="id-ID" sz="2400" dirty="0">
                <a:solidFill>
                  <a:srgbClr val="FF0000"/>
                </a:solidFill>
              </a:rPr>
              <a:t>kerjasama</a:t>
            </a:r>
            <a:r>
              <a:rPr lang="id-ID" sz="2400" dirty="0"/>
              <a:t> dan </a:t>
            </a:r>
            <a:r>
              <a:rPr lang="id-ID" sz="2400" dirty="0">
                <a:solidFill>
                  <a:srgbClr val="FF0000"/>
                </a:solidFill>
              </a:rPr>
              <a:t>kemitraan</a:t>
            </a:r>
            <a:r>
              <a:rPr lang="id-ID" sz="2400" dirty="0"/>
              <a:t> dengan masyarakat, dunia industri, dunia usaha, alumni dan satuan pendidikan lainnya di dalam maupun luar negeri.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6"/>
          <a:stretch/>
        </p:blipFill>
        <p:spPr>
          <a:xfrm>
            <a:off x="406474" y="416225"/>
            <a:ext cx="4267201" cy="41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0"/>
            <a:ext cx="6781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819400" y="0"/>
            <a:ext cx="678180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Kebijakan </a:t>
            </a:r>
            <a:r>
              <a:rPr lang="id-ID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Permendik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nas</a:t>
            </a: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Nomor 19 Tahun 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331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Tujuan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031794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FF0000"/>
                </a:solidFill>
              </a:rPr>
              <a:t>meningkatkan mutu pendidikan barkaitan dengan input, proses, maupun output</a:t>
            </a:r>
            <a:endParaRPr lang="id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8473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Dampak Yang Diinginkan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7075" y="5484732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accent3">
                    <a:lumMod val="50000"/>
                  </a:schemeClr>
                </a:solidFill>
              </a:rPr>
              <a:t>kompetensi lulusan yang dihasilkan </a:t>
            </a:r>
            <a:r>
              <a:rPr lang="id-ID" sz="2400" dirty="0">
                <a:solidFill>
                  <a:srgbClr val="FF0000"/>
                </a:solidFill>
              </a:rPr>
              <a:t>mampu</a:t>
            </a:r>
            <a:r>
              <a:rPr lang="id-ID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400" dirty="0">
                <a:solidFill>
                  <a:srgbClr val="FF0000"/>
                </a:solidFill>
              </a:rPr>
              <a:t>bersaing</a:t>
            </a:r>
            <a:r>
              <a:rPr lang="id-ID" sz="2400" dirty="0">
                <a:solidFill>
                  <a:schemeClr val="accent3">
                    <a:lumMod val="50000"/>
                  </a:schemeClr>
                </a:solidFill>
              </a:rPr>
              <a:t> baik di dalam maupun di luar negeri</a:t>
            </a:r>
            <a:endParaRPr lang="id-ID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08606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002060"/>
                </a:solidFill>
                <a:latin typeface="Arial Black" panose="020B0A04020102020204" pitchFamily="34" charset="0"/>
              </a:rPr>
              <a:t>Ruang Lingkup Kerjasama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2018585"/>
            <a:ext cx="5867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002060"/>
                </a:solidFill>
              </a:rPr>
              <a:t>Ruang lingkup pengembangan kerjasama meliputi: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1600" dirty="0">
                <a:solidFill>
                  <a:srgbClr val="002060"/>
                </a:solidFill>
              </a:rPr>
              <a:t>Pembentukan tim kerja;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i-FI" sz="1600" dirty="0">
                <a:solidFill>
                  <a:srgbClr val="002060"/>
                </a:solidFill>
              </a:rPr>
              <a:t>Melakukan analisa kebutuhan satuan pendidikan untuk pengembangan kerjasama dan kemitraan;</a:t>
            </a:r>
            <a:endParaRPr lang="id-ID" sz="1600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sz="1600" dirty="0">
                <a:solidFill>
                  <a:srgbClr val="002060"/>
                </a:solidFill>
              </a:rPr>
              <a:t>Penyusunan naskah kerjasama dan kemitraan satuan pendidikan yang meliputi program, mekanisme, prosedur, dan bentuk kerjasama dan kemitraan;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1600" dirty="0">
                <a:solidFill>
                  <a:srgbClr val="002060"/>
                </a:solidFill>
              </a:rPr>
              <a:t>Melakukan review, revisi, dan finalisasi naskah kerjasama dan kemitraan;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1600" dirty="0">
                <a:solidFill>
                  <a:srgbClr val="002060"/>
                </a:solidFill>
              </a:rPr>
              <a:t>Pelaksanaan kerjasama dan kemitraan;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1600" dirty="0">
                <a:solidFill>
                  <a:srgbClr val="002060"/>
                </a:solidFill>
              </a:rPr>
              <a:t>Melakukan evaluasi program.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943600" y="1786591"/>
            <a:ext cx="257175" cy="3470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5843586" y="5224759"/>
            <a:ext cx="257175" cy="3470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14400"/>
            <a:ext cx="2366963" cy="1245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75" y="3124200"/>
            <a:ext cx="2427300" cy="1510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607531"/>
            <a:ext cx="2525188" cy="9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5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838201" y="78534"/>
            <a:ext cx="10515600" cy="1325563"/>
          </a:xfrm>
        </p:spPr>
        <p:txBody>
          <a:bodyPr/>
          <a:lstStyle/>
          <a:p>
            <a:r>
              <a:rPr kumimoji="1" lang="id-ID" altLang="ja-JP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Masalah Yang Dihadapi Saat Ini</a:t>
            </a:r>
            <a:endParaRPr kumimoji="1" lang="ja-JP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14"/>
          </p:nvPr>
        </p:nvSpPr>
        <p:spPr>
          <a:xfrm>
            <a:off x="4566279" y="1427942"/>
            <a:ext cx="6889363" cy="4809091"/>
          </a:xfrm>
        </p:spPr>
        <p:txBody>
          <a:bodyPr/>
          <a:lstStyle/>
          <a:p>
            <a:pPr marL="457136" indent="-457136" algn="just">
              <a:buFont typeface="+mj-lt"/>
              <a:buAutoNum type="arabicPeriod"/>
            </a:pPr>
            <a:r>
              <a:rPr lang="id-ID" sz="2400" dirty="0">
                <a:solidFill>
                  <a:srgbClr val="090C0F"/>
                </a:solidFill>
              </a:rPr>
              <a:t>Satuan Pendidikan belum mampu menyusun program kerjasama dan kemitraan.</a:t>
            </a:r>
          </a:p>
          <a:p>
            <a:pPr marL="457136" indent="-457136" algn="just">
              <a:buFont typeface="+mj-lt"/>
              <a:buAutoNum type="arabicPeriod"/>
            </a:pPr>
            <a:r>
              <a:rPr lang="id-ID" sz="2400" dirty="0">
                <a:solidFill>
                  <a:srgbClr val="090C0F"/>
                </a:solidFill>
              </a:rPr>
              <a:t>Satuan Pendidikan belum memahami prosedur menjalin kerjasama dan kemitraan dengan lembaga lain, serta mewujudkannya dalam bentuk naskah kerjasama dan kemitraan.</a:t>
            </a:r>
          </a:p>
          <a:p>
            <a:pPr marL="457136" indent="-457136" algn="just">
              <a:buFont typeface="+mj-lt"/>
              <a:buAutoNum type="arabicPeriod"/>
            </a:pPr>
            <a:r>
              <a:rPr lang="id-ID" sz="2400" dirty="0">
                <a:solidFill>
                  <a:srgbClr val="090C0F"/>
                </a:solidFill>
              </a:rPr>
              <a:t>Persyaratan dan peraturan untuk mengurus kerjasama </a:t>
            </a:r>
            <a:r>
              <a:rPr lang="id-ID" sz="3200" b="1" dirty="0">
                <a:solidFill>
                  <a:srgbClr val="FF0000"/>
                </a:solidFill>
              </a:rPr>
              <a:t>(Birokrasi) </a:t>
            </a:r>
            <a:r>
              <a:rPr lang="id-ID" sz="2400" dirty="0">
                <a:solidFill>
                  <a:srgbClr val="090C0F"/>
                </a:solidFill>
              </a:rPr>
              <a:t>masih tidak praktis dan rumit. Bahkan ada celotehan dari masyarakat yang menyebutkan “Kalau masih bisa dipersulit kenapa harus dipermudah” untuk birokrasi.</a:t>
            </a:r>
          </a:p>
        </p:txBody>
      </p:sp>
      <p:pic>
        <p:nvPicPr>
          <p:cNvPr id="15" name="Picture Placeholder 14" descr="kaitan-variabel-penelitian-dengan-rumusan-masalah-dalam-penelitian.pn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2208" r="22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87819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311632" y="365606"/>
            <a:ext cx="5574525" cy="853492"/>
          </a:xfrm>
        </p:spPr>
        <p:txBody>
          <a:bodyPr>
            <a:noAutofit/>
          </a:bodyPr>
          <a:lstStyle/>
          <a:p>
            <a:r>
              <a:rPr kumimoji="1" lang="id-ID" altLang="ja-JP" sz="3200" b="1" dirty="0"/>
              <a:t>Dampak Yang Ditimbulkan Karena Masih Minimnya Kerjasama </a:t>
            </a:r>
            <a:endParaRPr kumimoji="1" lang="ja-JP" altLang="en-US" sz="3200" b="1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/>
          </p:nvPr>
        </p:nvSpPr>
        <p:spPr>
          <a:xfrm>
            <a:off x="6311631" y="2129839"/>
            <a:ext cx="5574525" cy="463817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id-ID" altLang="ja-JP" sz="2800" dirty="0"/>
              <a:t>Seperti gambar disamping dapat dilihat jelas Disparitas yang terjadi di dunia pendidikan saat ini, diantaranya: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id-ID" altLang="ja-JP" sz="2800" dirty="0"/>
              <a:t>Capaian hasil UN 10 Provinsi tertinggi dan 10 provinsi terendah pada tahun 2019 menunjukkan adanya Disparitas atau kesenjangan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id-ID" altLang="ja-JP" sz="2800" dirty="0"/>
              <a:t>Capaian 8 SNP Secara nasional masih rendah</a:t>
            </a:r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id-ID" altLang="ja-JP" sz="3200" b="1" dirty="0">
                <a:solidFill>
                  <a:srgbClr val="FF0000"/>
                </a:solidFill>
              </a:rPr>
              <a:t>Disparitas Mutu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5781675" cy="68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538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2048598" y="112299"/>
            <a:ext cx="9567208" cy="802101"/>
          </a:xfrm>
        </p:spPr>
        <p:txBody>
          <a:bodyPr>
            <a:normAutofit fontScale="90000"/>
          </a:bodyPr>
          <a:lstStyle/>
          <a:p>
            <a:r>
              <a:rPr lang="id-ID" altLang="ja-JP" sz="3200" dirty="0"/>
              <a:t>Solusi/Tawaran Mengatasi Disparitas Akibat Minimnya Kerjasama/Kemitraan</a:t>
            </a:r>
            <a:endParaRPr kumimoji="1" lang="ja-JP" altLang="en-US" sz="32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A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b="1" dirty="0"/>
              <a:t>KKN (Kuliah Kerja Nyata)</a:t>
            </a:r>
            <a:endParaRPr lang="en-US" altLang="ja-JP" sz="2800" b="1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9"/>
          </p:nvPr>
        </p:nvSpPr>
        <p:spPr>
          <a:xfrm>
            <a:off x="417357" y="3450884"/>
            <a:ext cx="3886639" cy="1670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000" b="1" dirty="0"/>
              <a:t>Penelitian/P2M</a:t>
            </a:r>
            <a:endParaRPr lang="en-US" altLang="ja-JP" sz="4000" b="1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400" b="1" dirty="0"/>
              <a:t>PPL/Magang</a:t>
            </a:r>
            <a:endParaRPr lang="en-US" altLang="ja-JP" sz="3400" b="1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altLang="ja-JP" sz="2800" b="1" dirty="0"/>
              <a:t>Lab. </a:t>
            </a:r>
            <a:r>
              <a:rPr lang="id-ID" altLang="ja-JP" sz="2800" b="1" dirty="0" err="1"/>
              <a:t>School</a:t>
            </a:r>
            <a:r>
              <a:rPr lang="id-ID" altLang="ja-JP" sz="2800" b="1" dirty="0"/>
              <a:t> </a:t>
            </a:r>
            <a:r>
              <a:rPr lang="id-ID" altLang="ja-JP" sz="2800" b="1" dirty="0" smtClean="0"/>
              <a:t>(</a:t>
            </a:r>
            <a:r>
              <a:rPr lang="en-US" altLang="ja-JP" sz="2800" b="1" dirty="0" err="1" smtClean="0"/>
              <a:t>eg</a:t>
            </a:r>
            <a:r>
              <a:rPr lang="en-US" altLang="ja-JP" sz="2800" b="1" dirty="0" smtClean="0"/>
              <a:t>: </a:t>
            </a:r>
            <a:r>
              <a:rPr lang="id-ID" altLang="ja-JP" sz="2800" b="1" dirty="0" smtClean="0"/>
              <a:t>SMA </a:t>
            </a:r>
            <a:r>
              <a:rPr lang="id-ID" altLang="ja-JP" sz="2800" b="1" dirty="0"/>
              <a:t>Dirgantara)</a:t>
            </a:r>
            <a:endParaRPr lang="en-US" altLang="ja-JP" sz="1400" b="1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ja-JP" dirty="0"/>
              <a:t>__________________________________________________________________________________________________________________</a:t>
            </a:r>
            <a:endParaRPr kumimoji="1" lang="ja-JP" altLang="en-US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z="1400">
                <a:solidFill>
                  <a:prstClr val="white"/>
                </a:solidFill>
              </a:rPr>
              <a:pPr/>
              <a:t>9</a:t>
            </a:fld>
            <a:endParaRPr lang="ja-JP" alt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5161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fault Theme">
  <a:themeElements>
    <a:clrScheme name="Jetfabrik - Blue Lime -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79AD5"/>
      </a:accent1>
      <a:accent2>
        <a:srgbClr val="2A9DCB"/>
      </a:accent2>
      <a:accent3>
        <a:srgbClr val="2CB6AB"/>
      </a:accent3>
      <a:accent4>
        <a:srgbClr val="80C253"/>
      </a:accent4>
      <a:accent5>
        <a:srgbClr val="8EC833"/>
      </a:accent5>
      <a:accent6>
        <a:srgbClr val="A1A1A1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Default Theme">
  <a:themeElements>
    <a:clrScheme name="Jetfabrik - Blue Lime -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79AD5"/>
      </a:accent1>
      <a:accent2>
        <a:srgbClr val="2A9DCB"/>
      </a:accent2>
      <a:accent3>
        <a:srgbClr val="2CB6AB"/>
      </a:accent3>
      <a:accent4>
        <a:srgbClr val="80C253"/>
      </a:accent4>
      <a:accent5>
        <a:srgbClr val="8EC833"/>
      </a:accent5>
      <a:accent6>
        <a:srgbClr val="A1A1A1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423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39" baseType="lpstr">
      <vt:lpstr>ＭＳ Ｐゴシック</vt:lpstr>
      <vt:lpstr>Aharoni</vt:lpstr>
      <vt:lpstr>Arial</vt:lpstr>
      <vt:lpstr>Arial Black</vt:lpstr>
      <vt:lpstr>Calibri</vt:lpstr>
      <vt:lpstr>Calibri Light</vt:lpstr>
      <vt:lpstr>Lato</vt:lpstr>
      <vt:lpstr>Lato Light</vt:lpstr>
      <vt:lpstr>Lato Regular</vt:lpstr>
      <vt:lpstr>Open Sans</vt:lpstr>
      <vt:lpstr>Open Sans Light</vt:lpstr>
      <vt:lpstr>Open Sans Semibold</vt:lpstr>
      <vt:lpstr>Raleway Light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Spica Neue P</vt:lpstr>
      <vt:lpstr>Spica Neue P Light</vt:lpstr>
      <vt:lpstr>Ubuntu</vt:lpstr>
      <vt:lpstr>Ubuntu Medium</vt:lpstr>
      <vt:lpstr>Wingdings</vt:lpstr>
      <vt:lpstr>Office Theme</vt:lpstr>
      <vt:lpstr>7_Default Theme</vt:lpstr>
      <vt:lpstr>8_Default Theme</vt:lpstr>
      <vt:lpstr>Vega - Header</vt:lpstr>
      <vt:lpstr>1_Arcturus - Free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Masalah Yang Dihadapi Saat Ini</vt:lpstr>
      <vt:lpstr>Dampak Yang Ditimbulkan Karena Masih Minimnya Kerjasama </vt:lpstr>
      <vt:lpstr>PowerPoint Presentation</vt:lpstr>
      <vt:lpstr>Solusi/Tawaran Mengatasi Disparitas Akibat Minimnya Kerjasama/Kemitraan</vt:lpstr>
      <vt:lpstr>Terimakasih…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10 Pro 64Bit</cp:lastModifiedBy>
  <cp:revision>20</cp:revision>
  <dcterms:modified xsi:type="dcterms:W3CDTF">2020-08-08T00:36:50Z</dcterms:modified>
</cp:coreProperties>
</file>